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8" r:id="rId5"/>
    <p:sldId id="268" r:id="rId6"/>
    <p:sldId id="259" r:id="rId7"/>
    <p:sldId id="269" r:id="rId8"/>
    <p:sldId id="270" r:id="rId9"/>
    <p:sldId id="271" r:id="rId10"/>
    <p:sldId id="267" r:id="rId11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D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B4661F7-A3D7-CD33-6E64-64CE54566E67}" v="43" dt="2025-06-23T18:43:31.11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48"/>
  </p:normalViewPr>
  <p:slideViewPr>
    <p:cSldViewPr snapToGrid="0">
      <p:cViewPr varScale="1">
        <p:scale>
          <a:sx n="117" d="100"/>
          <a:sy n="117" d="100"/>
        </p:scale>
        <p:origin x="26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gerio Biondi" userId="S::rogerio.biondi@tamago.cx::28d2f06e-c85a-4ed2-8c3c-68061e247fc6" providerId="AD" clId="Web-{D4BFEB81-738D-457F-2933-186885B4DFD9}"/>
    <pc:docChg chg="modSld">
      <pc:chgData name="Rogerio Biondi" userId="S::rogerio.biondi@tamago.cx::28d2f06e-c85a-4ed2-8c3c-68061e247fc6" providerId="AD" clId="Web-{D4BFEB81-738D-457F-2933-186885B4DFD9}" dt="2025-06-17T13:10:37.368" v="4" actId="20577"/>
      <pc:docMkLst>
        <pc:docMk/>
      </pc:docMkLst>
      <pc:sldChg chg="modSp">
        <pc:chgData name="Rogerio Biondi" userId="S::rogerio.biondi@tamago.cx::28d2f06e-c85a-4ed2-8c3c-68061e247fc6" providerId="AD" clId="Web-{D4BFEB81-738D-457F-2933-186885B4DFD9}" dt="2025-06-17T13:10:37.368" v="4" actId="20577"/>
        <pc:sldMkLst>
          <pc:docMk/>
          <pc:sldMk cId="2207185931" sldId="258"/>
        </pc:sldMkLst>
        <pc:spChg chg="mod">
          <ac:chgData name="Rogerio Biondi" userId="S::rogerio.biondi@tamago.cx::28d2f06e-c85a-4ed2-8c3c-68061e247fc6" providerId="AD" clId="Web-{D4BFEB81-738D-457F-2933-186885B4DFD9}" dt="2025-06-17T13:10:37.368" v="4" actId="20577"/>
          <ac:spMkLst>
            <pc:docMk/>
            <pc:sldMk cId="2207185931" sldId="258"/>
            <ac:spMk id="6" creationId="{59E39CB4-90F7-EB67-8B54-BAAA266FAAF9}"/>
          </ac:spMkLst>
        </pc:spChg>
      </pc:sldChg>
    </pc:docChg>
  </pc:docChgLst>
  <pc:docChgLst>
    <pc:chgData name="Rogerio Biondi" userId="28d2f06e-c85a-4ed2-8c3c-68061e247fc6" providerId="ADAL" clId="{C55AE294-2C4B-F742-946D-55C45F596BB7}"/>
    <pc:docChg chg="undo custSel addSld delSld modSld sldOrd">
      <pc:chgData name="Rogerio Biondi" userId="28d2f06e-c85a-4ed2-8c3c-68061e247fc6" providerId="ADAL" clId="{C55AE294-2C4B-F742-946D-55C45F596BB7}" dt="2025-06-16T20:29:19.326" v="1331" actId="1036"/>
      <pc:docMkLst>
        <pc:docMk/>
      </pc:docMkLst>
      <pc:sldChg chg="modSp del mod">
        <pc:chgData name="Rogerio Biondi" userId="28d2f06e-c85a-4ed2-8c3c-68061e247fc6" providerId="ADAL" clId="{C55AE294-2C4B-F742-946D-55C45F596BB7}" dt="2025-06-16T19:44:00.394" v="72" actId="2696"/>
        <pc:sldMkLst>
          <pc:docMk/>
          <pc:sldMk cId="2210866551" sldId="256"/>
        </pc:sldMkLst>
      </pc:sldChg>
      <pc:sldChg chg="delSp del mod ord">
        <pc:chgData name="Rogerio Biondi" userId="28d2f06e-c85a-4ed2-8c3c-68061e247fc6" providerId="ADAL" clId="{C55AE294-2C4B-F742-946D-55C45F596BB7}" dt="2025-06-16T20:18:47.361" v="1193" actId="2696"/>
        <pc:sldMkLst>
          <pc:docMk/>
          <pc:sldMk cId="1852892524" sldId="257"/>
        </pc:sldMkLst>
      </pc:sldChg>
      <pc:sldChg chg="addSp delSp modSp new mod ord setBg">
        <pc:chgData name="Rogerio Biondi" userId="28d2f06e-c85a-4ed2-8c3c-68061e247fc6" providerId="ADAL" clId="{C55AE294-2C4B-F742-946D-55C45F596BB7}" dt="2025-06-16T20:16:36.099" v="1124" actId="1035"/>
        <pc:sldMkLst>
          <pc:docMk/>
          <pc:sldMk cId="2207185931" sldId="258"/>
        </pc:sldMkLst>
        <pc:spChg chg="add mod">
          <ac:chgData name="Rogerio Biondi" userId="28d2f06e-c85a-4ed2-8c3c-68061e247fc6" providerId="ADAL" clId="{C55AE294-2C4B-F742-946D-55C45F596BB7}" dt="2025-06-16T19:48:48.434" v="180" actId="1036"/>
          <ac:spMkLst>
            <pc:docMk/>
            <pc:sldMk cId="2207185931" sldId="258"/>
            <ac:spMk id="6" creationId="{59E39CB4-90F7-EB67-8B54-BAAA266FAAF9}"/>
          </ac:spMkLst>
        </pc:spChg>
        <pc:spChg chg="add mod">
          <ac:chgData name="Rogerio Biondi" userId="28d2f06e-c85a-4ed2-8c3c-68061e247fc6" providerId="ADAL" clId="{C55AE294-2C4B-F742-946D-55C45F596BB7}" dt="2025-06-16T20:16:36.099" v="1124" actId="1035"/>
          <ac:spMkLst>
            <pc:docMk/>
            <pc:sldMk cId="2207185931" sldId="258"/>
            <ac:spMk id="8" creationId="{DA600BA6-C61C-D1F3-583F-DEFB3E798949}"/>
          </ac:spMkLst>
        </pc:spChg>
        <pc:spChg chg="add">
          <ac:chgData name="Rogerio Biondi" userId="28d2f06e-c85a-4ed2-8c3c-68061e247fc6" providerId="ADAL" clId="{C55AE294-2C4B-F742-946D-55C45F596BB7}" dt="2025-06-16T19:40:02.242" v="6" actId="26606"/>
          <ac:spMkLst>
            <pc:docMk/>
            <pc:sldMk cId="2207185931" sldId="258"/>
            <ac:spMk id="9" creationId="{42A4FC2C-047E-45A5-965D-8E1E3BF09BC6}"/>
          </ac:spMkLst>
        </pc:spChg>
        <pc:picChg chg="add mod">
          <ac:chgData name="Rogerio Biondi" userId="28d2f06e-c85a-4ed2-8c3c-68061e247fc6" providerId="ADAL" clId="{C55AE294-2C4B-F742-946D-55C45F596BB7}" dt="2025-06-16T19:40:56.523" v="8" actId="962"/>
          <ac:picMkLst>
            <pc:docMk/>
            <pc:sldMk cId="2207185931" sldId="258"/>
            <ac:picMk id="4" creationId="{5C0AAF73-DBF7-3EFD-AEC2-3FC9171DB707}"/>
          </ac:picMkLst>
        </pc:picChg>
        <pc:cxnChg chg="add mod">
          <ac:chgData name="Rogerio Biondi" userId="28d2f06e-c85a-4ed2-8c3c-68061e247fc6" providerId="ADAL" clId="{C55AE294-2C4B-F742-946D-55C45F596BB7}" dt="2025-06-16T20:16:17.634" v="1085" actId="14100"/>
          <ac:cxnSpMkLst>
            <pc:docMk/>
            <pc:sldMk cId="2207185931" sldId="258"/>
            <ac:cxnSpMk id="11" creationId="{81C371D3-C0F9-2B16-8BFB-3CAC074F8333}"/>
          </ac:cxnSpMkLst>
        </pc:cxnChg>
      </pc:sldChg>
      <pc:sldChg chg="addSp delSp modSp new add del mod ord">
        <pc:chgData name="Rogerio Biondi" userId="28d2f06e-c85a-4ed2-8c3c-68061e247fc6" providerId="ADAL" clId="{C55AE294-2C4B-F742-946D-55C45F596BB7}" dt="2025-06-16T20:29:19.326" v="1331" actId="1036"/>
        <pc:sldMkLst>
          <pc:docMk/>
          <pc:sldMk cId="755916454" sldId="259"/>
        </pc:sldMkLst>
        <pc:spChg chg="mod">
          <ac:chgData name="Rogerio Biondi" userId="28d2f06e-c85a-4ed2-8c3c-68061e247fc6" providerId="ADAL" clId="{C55AE294-2C4B-F742-946D-55C45F596BB7}" dt="2025-06-16T19:49:42.196" v="203" actId="207"/>
          <ac:spMkLst>
            <pc:docMk/>
            <pc:sldMk cId="755916454" sldId="259"/>
            <ac:spMk id="2" creationId="{DB017101-4F53-A331-B153-0F7DD420A0F8}"/>
          </ac:spMkLst>
        </pc:spChg>
        <pc:spChg chg="add mod">
          <ac:chgData name="Rogerio Biondi" userId="28d2f06e-c85a-4ed2-8c3c-68061e247fc6" providerId="ADAL" clId="{C55AE294-2C4B-F742-946D-55C45F596BB7}" dt="2025-06-16T20:29:19.326" v="1331" actId="1036"/>
          <ac:spMkLst>
            <pc:docMk/>
            <pc:sldMk cId="755916454" sldId="259"/>
            <ac:spMk id="6" creationId="{AF5E95C1-26BC-24B5-D494-3F71D6363191}"/>
          </ac:spMkLst>
        </pc:spChg>
      </pc:sldChg>
      <pc:sldChg chg="addSp modSp add mod">
        <pc:chgData name="Rogerio Biondi" userId="28d2f06e-c85a-4ed2-8c3c-68061e247fc6" providerId="ADAL" clId="{C55AE294-2C4B-F742-946D-55C45F596BB7}" dt="2025-06-16T19:53:30.996" v="331" actId="1076"/>
        <pc:sldMkLst>
          <pc:docMk/>
          <pc:sldMk cId="2906668092" sldId="260"/>
        </pc:sldMkLst>
      </pc:sldChg>
      <pc:sldChg chg="addSp delSp modSp add mod">
        <pc:chgData name="Rogerio Biondi" userId="28d2f06e-c85a-4ed2-8c3c-68061e247fc6" providerId="ADAL" clId="{C55AE294-2C4B-F742-946D-55C45F596BB7}" dt="2025-06-16T20:14:53.264" v="1032" actId="21"/>
        <pc:sldMkLst>
          <pc:docMk/>
          <pc:sldMk cId="680854720" sldId="261"/>
        </pc:sldMkLst>
      </pc:sldChg>
      <pc:sldChg chg="addSp delSp modSp add mod">
        <pc:chgData name="Rogerio Biondi" userId="28d2f06e-c85a-4ed2-8c3c-68061e247fc6" providerId="ADAL" clId="{C55AE294-2C4B-F742-946D-55C45F596BB7}" dt="2025-06-16T20:07:40.888" v="770" actId="20577"/>
        <pc:sldMkLst>
          <pc:docMk/>
          <pc:sldMk cId="3792854350" sldId="262"/>
        </pc:sldMkLst>
      </pc:sldChg>
      <pc:sldChg chg="addSp delSp modSp add mod">
        <pc:chgData name="Rogerio Biondi" userId="28d2f06e-c85a-4ed2-8c3c-68061e247fc6" providerId="ADAL" clId="{C55AE294-2C4B-F742-946D-55C45F596BB7}" dt="2025-06-16T20:13:22.248" v="979" actId="1036"/>
        <pc:sldMkLst>
          <pc:docMk/>
          <pc:sldMk cId="458474853" sldId="263"/>
        </pc:sldMkLst>
      </pc:sldChg>
      <pc:sldChg chg="new del">
        <pc:chgData name="Rogerio Biondi" userId="28d2f06e-c85a-4ed2-8c3c-68061e247fc6" providerId="ADAL" clId="{C55AE294-2C4B-F742-946D-55C45F596BB7}" dt="2025-06-16T20:07:57" v="772" actId="2696"/>
        <pc:sldMkLst>
          <pc:docMk/>
          <pc:sldMk cId="1643121837" sldId="263"/>
        </pc:sldMkLst>
      </pc:sldChg>
      <pc:sldChg chg="addSp delSp modSp add mod">
        <pc:chgData name="Rogerio Biondi" userId="28d2f06e-c85a-4ed2-8c3c-68061e247fc6" providerId="ADAL" clId="{C55AE294-2C4B-F742-946D-55C45F596BB7}" dt="2025-06-16T20:27:15.213" v="1314" actId="20577"/>
        <pc:sldMkLst>
          <pc:docMk/>
          <pc:sldMk cId="2554691223" sldId="264"/>
        </pc:sldMkLst>
      </pc:sldChg>
      <pc:sldChg chg="addSp modSp add mod ord">
        <pc:chgData name="Rogerio Biondi" userId="28d2f06e-c85a-4ed2-8c3c-68061e247fc6" providerId="ADAL" clId="{C55AE294-2C4B-F742-946D-55C45F596BB7}" dt="2025-06-16T20:25:41.331" v="1285" actId="20578"/>
        <pc:sldMkLst>
          <pc:docMk/>
          <pc:sldMk cId="1836120564" sldId="265"/>
        </pc:sldMkLst>
      </pc:sldChg>
      <pc:sldChg chg="addSp delSp modSp add mod">
        <pc:chgData name="Rogerio Biondi" userId="28d2f06e-c85a-4ed2-8c3c-68061e247fc6" providerId="ADAL" clId="{C55AE294-2C4B-F742-946D-55C45F596BB7}" dt="2025-06-16T20:21:27.108" v="1244" actId="1038"/>
        <pc:sldMkLst>
          <pc:docMk/>
          <pc:sldMk cId="3900698439" sldId="266"/>
        </pc:sldMkLst>
      </pc:sldChg>
      <pc:sldChg chg="modSp add mod ord">
        <pc:chgData name="Rogerio Biondi" userId="28d2f06e-c85a-4ed2-8c3c-68061e247fc6" providerId="ADAL" clId="{C55AE294-2C4B-F742-946D-55C45F596BB7}" dt="2025-06-16T20:26:46.637" v="1304" actId="20577"/>
        <pc:sldMkLst>
          <pc:docMk/>
          <pc:sldMk cId="211612550" sldId="267"/>
        </pc:sldMkLst>
        <pc:spChg chg="mod">
          <ac:chgData name="Rogerio Biondi" userId="28d2f06e-c85a-4ed2-8c3c-68061e247fc6" providerId="ADAL" clId="{C55AE294-2C4B-F742-946D-55C45F596BB7}" dt="2025-06-16T20:26:46.637" v="1304" actId="20577"/>
          <ac:spMkLst>
            <pc:docMk/>
            <pc:sldMk cId="211612550" sldId="267"/>
            <ac:spMk id="6" creationId="{BA9F516B-7CC2-668F-3C4B-ACF8459F659F}"/>
          </ac:spMkLst>
        </pc:spChg>
      </pc:sldChg>
    </pc:docChg>
  </pc:docChgLst>
  <pc:docChgLst>
    <pc:chgData name="Bruno Katayama" userId="S::bruno.katayama@tamago.cx::f313cd9e-570c-424e-a916-2dccf5e2f01c" providerId="AD" clId="Web-{1B4661F7-A3D7-CD33-6E64-64CE54566E67}"/>
    <pc:docChg chg="modSld">
      <pc:chgData name="Bruno Katayama" userId="S::bruno.katayama@tamago.cx::f313cd9e-570c-424e-a916-2dccf5e2f01c" providerId="AD" clId="Web-{1B4661F7-A3D7-CD33-6E64-64CE54566E67}" dt="2025-06-23T18:43:30.666" v="15" actId="20577"/>
      <pc:docMkLst>
        <pc:docMk/>
      </pc:docMkLst>
      <pc:sldChg chg="modSp">
        <pc:chgData name="Bruno Katayama" userId="S::bruno.katayama@tamago.cx::f313cd9e-570c-424e-a916-2dccf5e2f01c" providerId="AD" clId="Web-{1B4661F7-A3D7-CD33-6E64-64CE54566E67}" dt="2025-06-23T18:43:23.931" v="14" actId="20577"/>
        <pc:sldMkLst>
          <pc:docMk/>
          <pc:sldMk cId="2207185931" sldId="258"/>
        </pc:sldMkLst>
        <pc:spChg chg="mod">
          <ac:chgData name="Bruno Katayama" userId="S::bruno.katayama@tamago.cx::f313cd9e-570c-424e-a916-2dccf5e2f01c" providerId="AD" clId="Web-{1B4661F7-A3D7-CD33-6E64-64CE54566E67}" dt="2025-06-23T18:43:23.931" v="14" actId="20577"/>
          <ac:spMkLst>
            <pc:docMk/>
            <pc:sldMk cId="2207185931" sldId="258"/>
            <ac:spMk id="8" creationId="{DA600BA6-C61C-D1F3-583F-DEFB3E798949}"/>
          </ac:spMkLst>
        </pc:spChg>
      </pc:sldChg>
      <pc:sldChg chg="modSp">
        <pc:chgData name="Bruno Katayama" userId="S::bruno.katayama@tamago.cx::f313cd9e-570c-424e-a916-2dccf5e2f01c" providerId="AD" clId="Web-{1B4661F7-A3D7-CD33-6E64-64CE54566E67}" dt="2025-06-23T18:43:30.666" v="15" actId="20577"/>
        <pc:sldMkLst>
          <pc:docMk/>
          <pc:sldMk cId="211612550" sldId="267"/>
        </pc:sldMkLst>
        <pc:spChg chg="mod">
          <ac:chgData name="Bruno Katayama" userId="S::bruno.katayama@tamago.cx::f313cd9e-570c-424e-a916-2dccf5e2f01c" providerId="AD" clId="Web-{1B4661F7-A3D7-CD33-6E64-64CE54566E67}" dt="2025-06-23T18:43:30.666" v="15" actId="20577"/>
          <ac:spMkLst>
            <pc:docMk/>
            <pc:sldMk cId="211612550" sldId="267"/>
            <ac:spMk id="8" creationId="{0EAEED47-DF3D-0ABA-DE63-430EA4E6933F}"/>
          </ac:spMkLst>
        </pc:spChg>
      </pc:sldChg>
    </pc:docChg>
  </pc:docChgLst>
  <pc:docChgLst>
    <pc:chgData name="Bruno Katayama" userId="S::bruno.katayama@tamago.cx::f313cd9e-570c-424e-a916-2dccf5e2f01c" providerId="AD" clId="Web-{2DABDD57-3CD9-BEB5-84D7-90829585A64B}"/>
    <pc:docChg chg="modSld">
      <pc:chgData name="Bruno Katayama" userId="S::bruno.katayama@tamago.cx::f313cd9e-570c-424e-a916-2dccf5e2f01c" providerId="AD" clId="Web-{2DABDD57-3CD9-BEB5-84D7-90829585A64B}" dt="2025-06-17T16:31:06.213" v="0" actId="20577"/>
      <pc:docMkLst>
        <pc:docMk/>
      </pc:docMkLst>
      <pc:sldChg chg="modSp">
        <pc:chgData name="Bruno Katayama" userId="S::bruno.katayama@tamago.cx::f313cd9e-570c-424e-a916-2dccf5e2f01c" providerId="AD" clId="Web-{2DABDD57-3CD9-BEB5-84D7-90829585A64B}" dt="2025-06-17T16:31:06.213" v="0" actId="20577"/>
        <pc:sldMkLst>
          <pc:docMk/>
          <pc:sldMk cId="211612550" sldId="267"/>
        </pc:sldMkLst>
        <pc:spChg chg="mod">
          <ac:chgData name="Bruno Katayama" userId="S::bruno.katayama@tamago.cx::f313cd9e-570c-424e-a916-2dccf5e2f01c" providerId="AD" clId="Web-{2DABDD57-3CD9-BEB5-84D7-90829585A64B}" dt="2025-06-17T16:31:06.213" v="0" actId="20577"/>
          <ac:spMkLst>
            <pc:docMk/>
            <pc:sldMk cId="211612550" sldId="267"/>
            <ac:spMk id="6" creationId="{BA9F516B-7CC2-668F-3C4B-ACF8459F659F}"/>
          </ac:spMkLst>
        </pc:spChg>
      </pc:sldChg>
    </pc:docChg>
  </pc:docChgLst>
  <pc:docChgLst>
    <pc:chgData name="Rogerio Biondi" userId="S::rogerio.biondi@tamago.cx::28d2f06e-c85a-4ed2-8c3c-68061e247fc6" providerId="AD" clId="Web-{895810FD-2A01-AE1A-F92B-3A914392137A}"/>
    <pc:docChg chg="modSld">
      <pc:chgData name="Rogerio Biondi" userId="S::rogerio.biondi@tamago.cx::28d2f06e-c85a-4ed2-8c3c-68061e247fc6" providerId="AD" clId="Web-{895810FD-2A01-AE1A-F92B-3A914392137A}" dt="2025-06-17T13:52:06.734" v="13" actId="1076"/>
      <pc:docMkLst>
        <pc:docMk/>
      </pc:docMkLst>
      <pc:sldChg chg="modSp">
        <pc:chgData name="Rogerio Biondi" userId="S::rogerio.biondi@tamago.cx::28d2f06e-c85a-4ed2-8c3c-68061e247fc6" providerId="AD" clId="Web-{895810FD-2A01-AE1A-F92B-3A914392137A}" dt="2025-06-17T13:52:06.734" v="13" actId="1076"/>
        <pc:sldMkLst>
          <pc:docMk/>
          <pc:sldMk cId="2207185931" sldId="258"/>
        </pc:sldMkLst>
        <pc:spChg chg="mod">
          <ac:chgData name="Rogerio Biondi" userId="S::rogerio.biondi@tamago.cx::28d2f06e-c85a-4ed2-8c3c-68061e247fc6" providerId="AD" clId="Web-{895810FD-2A01-AE1A-F92B-3A914392137A}" dt="2025-06-17T13:52:06.734" v="12" actId="1076"/>
          <ac:spMkLst>
            <pc:docMk/>
            <pc:sldMk cId="2207185931" sldId="258"/>
            <ac:spMk id="6" creationId="{59E39CB4-90F7-EB67-8B54-BAAA266FAAF9}"/>
          </ac:spMkLst>
        </pc:spChg>
        <pc:spChg chg="mod">
          <ac:chgData name="Rogerio Biondi" userId="S::rogerio.biondi@tamago.cx::28d2f06e-c85a-4ed2-8c3c-68061e247fc6" providerId="AD" clId="Web-{895810FD-2A01-AE1A-F92B-3A914392137A}" dt="2025-06-17T13:52:06.734" v="13" actId="1076"/>
          <ac:spMkLst>
            <pc:docMk/>
            <pc:sldMk cId="2207185931" sldId="258"/>
            <ac:spMk id="8" creationId="{DA600BA6-C61C-D1F3-583F-DEFB3E798949}"/>
          </ac:spMkLst>
        </pc:spChg>
      </pc:sldChg>
    </pc:docChg>
  </pc:docChgLst>
  <pc:docChgLst>
    <pc:chgData name="Rogerio Biondi" userId="28d2f06e-c85a-4ed2-8c3c-68061e247fc6" providerId="ADAL" clId="{CD3ACE7F-D376-1847-9CFD-CEBFD1161B83}"/>
    <pc:docChg chg="undo custSel addSld delSld modSld sldOrd">
      <pc:chgData name="Rogerio Biondi" userId="28d2f06e-c85a-4ed2-8c3c-68061e247fc6" providerId="ADAL" clId="{CD3ACE7F-D376-1847-9CFD-CEBFD1161B83}" dt="2025-06-17T19:59:56.740" v="3518" actId="20577"/>
      <pc:docMkLst>
        <pc:docMk/>
      </pc:docMkLst>
      <pc:sldChg chg="modSp mod">
        <pc:chgData name="Rogerio Biondi" userId="28d2f06e-c85a-4ed2-8c3c-68061e247fc6" providerId="ADAL" clId="{CD3ACE7F-D376-1847-9CFD-CEBFD1161B83}" dt="2025-06-17T19:51:46.709" v="3372" actId="20577"/>
        <pc:sldMkLst>
          <pc:docMk/>
          <pc:sldMk cId="2207185931" sldId="258"/>
        </pc:sldMkLst>
        <pc:spChg chg="mod">
          <ac:chgData name="Rogerio Biondi" userId="28d2f06e-c85a-4ed2-8c3c-68061e247fc6" providerId="ADAL" clId="{CD3ACE7F-D376-1847-9CFD-CEBFD1161B83}" dt="2025-06-17T19:51:46.709" v="3372" actId="20577"/>
          <ac:spMkLst>
            <pc:docMk/>
            <pc:sldMk cId="2207185931" sldId="258"/>
            <ac:spMk id="6" creationId="{59E39CB4-90F7-EB67-8B54-BAAA266FAAF9}"/>
          </ac:spMkLst>
        </pc:spChg>
        <pc:spChg chg="mod">
          <ac:chgData name="Rogerio Biondi" userId="28d2f06e-c85a-4ed2-8c3c-68061e247fc6" providerId="ADAL" clId="{CD3ACE7F-D376-1847-9CFD-CEBFD1161B83}" dt="2025-06-17T14:49:23.718" v="1877" actId="404"/>
          <ac:spMkLst>
            <pc:docMk/>
            <pc:sldMk cId="2207185931" sldId="258"/>
            <ac:spMk id="8" creationId="{DA600BA6-C61C-D1F3-583F-DEFB3E798949}"/>
          </ac:spMkLst>
        </pc:spChg>
      </pc:sldChg>
      <pc:sldChg chg="addSp delSp modSp mod">
        <pc:chgData name="Rogerio Biondi" userId="28d2f06e-c85a-4ed2-8c3c-68061e247fc6" providerId="ADAL" clId="{CD3ACE7F-D376-1847-9CFD-CEBFD1161B83}" dt="2025-06-17T19:53:23.529" v="3402" actId="20577"/>
        <pc:sldMkLst>
          <pc:docMk/>
          <pc:sldMk cId="755916454" sldId="259"/>
        </pc:sldMkLst>
        <pc:spChg chg="mod">
          <ac:chgData name="Rogerio Biondi" userId="28d2f06e-c85a-4ed2-8c3c-68061e247fc6" providerId="ADAL" clId="{CD3ACE7F-D376-1847-9CFD-CEBFD1161B83}" dt="2025-06-17T14:33:17.636" v="1261" actId="20577"/>
          <ac:spMkLst>
            <pc:docMk/>
            <pc:sldMk cId="755916454" sldId="259"/>
            <ac:spMk id="2" creationId="{DB017101-4F53-A331-B153-0F7DD420A0F8}"/>
          </ac:spMkLst>
        </pc:spChg>
        <pc:spChg chg="add mod">
          <ac:chgData name="Rogerio Biondi" userId="28d2f06e-c85a-4ed2-8c3c-68061e247fc6" providerId="ADAL" clId="{CD3ACE7F-D376-1847-9CFD-CEBFD1161B83}" dt="2025-06-17T19:52:58.135" v="3394" actId="20577"/>
          <ac:spMkLst>
            <pc:docMk/>
            <pc:sldMk cId="755916454" sldId="259"/>
            <ac:spMk id="4" creationId="{912F956E-00BC-D6E0-A9C7-EEE0A0C70E61}"/>
          </ac:spMkLst>
        </pc:spChg>
        <pc:spChg chg="del mod">
          <ac:chgData name="Rogerio Biondi" userId="28d2f06e-c85a-4ed2-8c3c-68061e247fc6" providerId="ADAL" clId="{CD3ACE7F-D376-1847-9CFD-CEBFD1161B83}" dt="2025-06-17T13:59:49.501" v="287" actId="478"/>
          <ac:spMkLst>
            <pc:docMk/>
            <pc:sldMk cId="755916454" sldId="259"/>
            <ac:spMk id="5" creationId="{88C8C01A-BD7F-FAF1-EE09-33E0D56207B8}"/>
          </ac:spMkLst>
        </pc:spChg>
        <pc:spChg chg="mod">
          <ac:chgData name="Rogerio Biondi" userId="28d2f06e-c85a-4ed2-8c3c-68061e247fc6" providerId="ADAL" clId="{CD3ACE7F-D376-1847-9CFD-CEBFD1161B83}" dt="2025-06-17T14:21:09.083" v="706" actId="207"/>
          <ac:spMkLst>
            <pc:docMk/>
            <pc:sldMk cId="755916454" sldId="259"/>
            <ac:spMk id="6" creationId="{AF5E95C1-26BC-24B5-D494-3F71D6363191}"/>
          </ac:spMkLst>
        </pc:spChg>
        <pc:spChg chg="add del mod">
          <ac:chgData name="Rogerio Biondi" userId="28d2f06e-c85a-4ed2-8c3c-68061e247fc6" providerId="ADAL" clId="{CD3ACE7F-D376-1847-9CFD-CEBFD1161B83}" dt="2025-06-17T13:59:56.085" v="289" actId="478"/>
          <ac:spMkLst>
            <pc:docMk/>
            <pc:sldMk cId="755916454" sldId="259"/>
            <ac:spMk id="9" creationId="{F1657B9B-03DB-3ACB-C404-C9B7A7702CAE}"/>
          </ac:spMkLst>
        </pc:spChg>
        <pc:spChg chg="add mod">
          <ac:chgData name="Rogerio Biondi" userId="28d2f06e-c85a-4ed2-8c3c-68061e247fc6" providerId="ADAL" clId="{CD3ACE7F-D376-1847-9CFD-CEBFD1161B83}" dt="2025-06-17T19:53:05.045" v="3397" actId="20577"/>
          <ac:spMkLst>
            <pc:docMk/>
            <pc:sldMk cId="755916454" sldId="259"/>
            <ac:spMk id="10" creationId="{8F58E496-EE01-EE91-9E1F-9298A5E05F8F}"/>
          </ac:spMkLst>
        </pc:spChg>
        <pc:spChg chg="add mod">
          <ac:chgData name="Rogerio Biondi" userId="28d2f06e-c85a-4ed2-8c3c-68061e247fc6" providerId="ADAL" clId="{CD3ACE7F-D376-1847-9CFD-CEBFD1161B83}" dt="2025-06-17T19:53:23.529" v="3402" actId="20577"/>
          <ac:spMkLst>
            <pc:docMk/>
            <pc:sldMk cId="755916454" sldId="259"/>
            <ac:spMk id="14" creationId="{B0CE135A-3034-6605-186B-166647D303B9}"/>
          </ac:spMkLst>
        </pc:spChg>
        <pc:spChg chg="add mod">
          <ac:chgData name="Rogerio Biondi" userId="28d2f06e-c85a-4ed2-8c3c-68061e247fc6" providerId="ADAL" clId="{CD3ACE7F-D376-1847-9CFD-CEBFD1161B83}" dt="2025-06-17T19:53:18.641" v="3398" actId="552"/>
          <ac:spMkLst>
            <pc:docMk/>
            <pc:sldMk cId="755916454" sldId="259"/>
            <ac:spMk id="16" creationId="{70BC595C-4C50-36A9-D739-CAE9059A34BD}"/>
          </ac:spMkLst>
        </pc:spChg>
        <pc:picChg chg="del">
          <ac:chgData name="Rogerio Biondi" userId="28d2f06e-c85a-4ed2-8c3c-68061e247fc6" providerId="ADAL" clId="{CD3ACE7F-D376-1847-9CFD-CEBFD1161B83}" dt="2025-06-17T14:31:21.863" v="1221" actId="478"/>
          <ac:picMkLst>
            <pc:docMk/>
            <pc:sldMk cId="755916454" sldId="259"/>
            <ac:picMk id="7" creationId="{4091C517-BA60-DE8C-5664-883CD50887D0}"/>
          </ac:picMkLst>
        </pc:picChg>
        <pc:picChg chg="add del mod">
          <ac:chgData name="Rogerio Biondi" userId="28d2f06e-c85a-4ed2-8c3c-68061e247fc6" providerId="ADAL" clId="{CD3ACE7F-D376-1847-9CFD-CEBFD1161B83}" dt="2025-06-17T14:31:32.424" v="1226" actId="478"/>
          <ac:picMkLst>
            <pc:docMk/>
            <pc:sldMk cId="755916454" sldId="259"/>
            <ac:picMk id="20" creationId="{A8DA674D-CAC5-3CFB-9B1D-C24DB7825583}"/>
          </ac:picMkLst>
        </pc:picChg>
        <pc:picChg chg="add del mod">
          <ac:chgData name="Rogerio Biondi" userId="28d2f06e-c85a-4ed2-8c3c-68061e247fc6" providerId="ADAL" clId="{CD3ACE7F-D376-1847-9CFD-CEBFD1161B83}" dt="2025-06-17T14:47:36.154" v="1856" actId="478"/>
          <ac:picMkLst>
            <pc:docMk/>
            <pc:sldMk cId="755916454" sldId="259"/>
            <ac:picMk id="22" creationId="{83AFD110-BF2D-6AEA-FCC4-782032BEF235}"/>
          </ac:picMkLst>
        </pc:picChg>
        <pc:picChg chg="add mod">
          <ac:chgData name="Rogerio Biondi" userId="28d2f06e-c85a-4ed2-8c3c-68061e247fc6" providerId="ADAL" clId="{CD3ACE7F-D376-1847-9CFD-CEBFD1161B83}" dt="2025-06-17T14:47:45.979" v="1859" actId="1076"/>
          <ac:picMkLst>
            <pc:docMk/>
            <pc:sldMk cId="755916454" sldId="259"/>
            <ac:picMk id="24" creationId="{81FE84E1-12AB-D6EF-DA2E-C694E175CDBB}"/>
          </ac:picMkLst>
        </pc:picChg>
        <pc:picChg chg="add del mod">
          <ac:chgData name="Rogerio Biondi" userId="28d2f06e-c85a-4ed2-8c3c-68061e247fc6" providerId="ADAL" clId="{CD3ACE7F-D376-1847-9CFD-CEBFD1161B83}" dt="2025-06-17T14:30:38.386" v="1207" actId="478"/>
          <ac:picMkLst>
            <pc:docMk/>
            <pc:sldMk cId="755916454" sldId="259"/>
            <ac:picMk id="1026" creationId="{4D9F9195-F2FD-3573-54C6-7F1A40D1BA7E}"/>
          </ac:picMkLst>
        </pc:picChg>
        <pc:picChg chg="add mod">
          <ac:chgData name="Rogerio Biondi" userId="28d2f06e-c85a-4ed2-8c3c-68061e247fc6" providerId="ADAL" clId="{CD3ACE7F-D376-1847-9CFD-CEBFD1161B83}" dt="2025-06-17T14:30:56.062" v="1220" actId="1036"/>
          <ac:picMkLst>
            <pc:docMk/>
            <pc:sldMk cId="755916454" sldId="259"/>
            <ac:picMk id="1028" creationId="{D11CD57D-4CCC-BF9E-BB17-B470BEACF889}"/>
          </ac:picMkLst>
        </pc:picChg>
        <pc:cxnChg chg="add mod">
          <ac:chgData name="Rogerio Biondi" userId="28d2f06e-c85a-4ed2-8c3c-68061e247fc6" providerId="ADAL" clId="{CD3ACE7F-D376-1847-9CFD-CEBFD1161B83}" dt="2025-06-17T14:29:10.992" v="1164" actId="1076"/>
          <ac:cxnSpMkLst>
            <pc:docMk/>
            <pc:sldMk cId="755916454" sldId="259"/>
            <ac:cxnSpMk id="11" creationId="{1DC4B7E1-694E-89CE-C3A6-FA39806E93FE}"/>
          </ac:cxnSpMkLst>
        </pc:cxnChg>
        <pc:cxnChg chg="add mod">
          <ac:chgData name="Rogerio Biondi" userId="28d2f06e-c85a-4ed2-8c3c-68061e247fc6" providerId="ADAL" clId="{CD3ACE7F-D376-1847-9CFD-CEBFD1161B83}" dt="2025-06-17T14:29:25.377" v="1167" actId="1076"/>
          <ac:cxnSpMkLst>
            <pc:docMk/>
            <pc:sldMk cId="755916454" sldId="259"/>
            <ac:cxnSpMk id="13" creationId="{6C708C7F-012D-939E-84C0-D5FA96595912}"/>
          </ac:cxnSpMkLst>
        </pc:cxnChg>
      </pc:sldChg>
      <pc:sldChg chg="del">
        <pc:chgData name="Rogerio Biondi" userId="28d2f06e-c85a-4ed2-8c3c-68061e247fc6" providerId="ADAL" clId="{CD3ACE7F-D376-1847-9CFD-CEBFD1161B83}" dt="2025-06-17T15:58:17.741" v="3182" actId="2696"/>
        <pc:sldMkLst>
          <pc:docMk/>
          <pc:sldMk cId="2906668092" sldId="260"/>
        </pc:sldMkLst>
      </pc:sldChg>
      <pc:sldChg chg="del">
        <pc:chgData name="Rogerio Biondi" userId="28d2f06e-c85a-4ed2-8c3c-68061e247fc6" providerId="ADAL" clId="{CD3ACE7F-D376-1847-9CFD-CEBFD1161B83}" dt="2025-06-17T15:58:17.741" v="3182" actId="2696"/>
        <pc:sldMkLst>
          <pc:docMk/>
          <pc:sldMk cId="680854720" sldId="261"/>
        </pc:sldMkLst>
      </pc:sldChg>
      <pc:sldChg chg="del">
        <pc:chgData name="Rogerio Biondi" userId="28d2f06e-c85a-4ed2-8c3c-68061e247fc6" providerId="ADAL" clId="{CD3ACE7F-D376-1847-9CFD-CEBFD1161B83}" dt="2025-06-17T15:58:17.741" v="3182" actId="2696"/>
        <pc:sldMkLst>
          <pc:docMk/>
          <pc:sldMk cId="3792854350" sldId="262"/>
        </pc:sldMkLst>
      </pc:sldChg>
      <pc:sldChg chg="del">
        <pc:chgData name="Rogerio Biondi" userId="28d2f06e-c85a-4ed2-8c3c-68061e247fc6" providerId="ADAL" clId="{CD3ACE7F-D376-1847-9CFD-CEBFD1161B83}" dt="2025-06-17T15:58:17.741" v="3182" actId="2696"/>
        <pc:sldMkLst>
          <pc:docMk/>
          <pc:sldMk cId="458474853" sldId="263"/>
        </pc:sldMkLst>
      </pc:sldChg>
      <pc:sldChg chg="del">
        <pc:chgData name="Rogerio Biondi" userId="28d2f06e-c85a-4ed2-8c3c-68061e247fc6" providerId="ADAL" clId="{CD3ACE7F-D376-1847-9CFD-CEBFD1161B83}" dt="2025-06-17T15:58:17.741" v="3182" actId="2696"/>
        <pc:sldMkLst>
          <pc:docMk/>
          <pc:sldMk cId="2554691223" sldId="264"/>
        </pc:sldMkLst>
      </pc:sldChg>
      <pc:sldChg chg="del">
        <pc:chgData name="Rogerio Biondi" userId="28d2f06e-c85a-4ed2-8c3c-68061e247fc6" providerId="ADAL" clId="{CD3ACE7F-D376-1847-9CFD-CEBFD1161B83}" dt="2025-06-17T15:58:17.741" v="3182" actId="2696"/>
        <pc:sldMkLst>
          <pc:docMk/>
          <pc:sldMk cId="1836120564" sldId="265"/>
        </pc:sldMkLst>
      </pc:sldChg>
      <pc:sldChg chg="del">
        <pc:chgData name="Rogerio Biondi" userId="28d2f06e-c85a-4ed2-8c3c-68061e247fc6" providerId="ADAL" clId="{CD3ACE7F-D376-1847-9CFD-CEBFD1161B83}" dt="2025-06-17T15:58:17.741" v="3182" actId="2696"/>
        <pc:sldMkLst>
          <pc:docMk/>
          <pc:sldMk cId="3900698439" sldId="266"/>
        </pc:sldMkLst>
      </pc:sldChg>
      <pc:sldChg chg="addSp delSp modSp mod">
        <pc:chgData name="Rogerio Biondi" userId="28d2f06e-c85a-4ed2-8c3c-68061e247fc6" providerId="ADAL" clId="{CD3ACE7F-D376-1847-9CFD-CEBFD1161B83}" dt="2025-06-17T19:59:56.740" v="3518" actId="20577"/>
        <pc:sldMkLst>
          <pc:docMk/>
          <pc:sldMk cId="211612550" sldId="267"/>
        </pc:sldMkLst>
        <pc:spChg chg="mod">
          <ac:chgData name="Rogerio Biondi" userId="28d2f06e-c85a-4ed2-8c3c-68061e247fc6" providerId="ADAL" clId="{CD3ACE7F-D376-1847-9CFD-CEBFD1161B83}" dt="2025-06-17T19:59:56.740" v="3518" actId="20577"/>
          <ac:spMkLst>
            <pc:docMk/>
            <pc:sldMk cId="211612550" sldId="267"/>
            <ac:spMk id="6" creationId="{BA9F516B-7CC2-668F-3C4B-ACF8459F659F}"/>
          </ac:spMkLst>
        </pc:spChg>
        <pc:spChg chg="mod">
          <ac:chgData name="Rogerio Biondi" userId="28d2f06e-c85a-4ed2-8c3c-68061e247fc6" providerId="ADAL" clId="{CD3ACE7F-D376-1847-9CFD-CEBFD1161B83}" dt="2025-06-17T16:27:39.616" v="3324" actId="555"/>
          <ac:spMkLst>
            <pc:docMk/>
            <pc:sldMk cId="211612550" sldId="267"/>
            <ac:spMk id="8" creationId="{0EAEED47-DF3D-0ABA-DE63-430EA4E6933F}"/>
          </ac:spMkLst>
        </pc:spChg>
        <pc:picChg chg="add mod modCrop">
          <ac:chgData name="Rogerio Biondi" userId="28d2f06e-c85a-4ed2-8c3c-68061e247fc6" providerId="ADAL" clId="{CD3ACE7F-D376-1847-9CFD-CEBFD1161B83}" dt="2025-06-17T16:30:54.391" v="3340" actId="1076"/>
          <ac:picMkLst>
            <pc:docMk/>
            <pc:sldMk cId="211612550" sldId="267"/>
            <ac:picMk id="2" creationId="{BF83D75F-1D34-9EDF-7A33-3E89AEB87065}"/>
          </ac:picMkLst>
        </pc:picChg>
        <pc:picChg chg="del">
          <ac:chgData name="Rogerio Biondi" userId="28d2f06e-c85a-4ed2-8c3c-68061e247fc6" providerId="ADAL" clId="{CD3ACE7F-D376-1847-9CFD-CEBFD1161B83}" dt="2025-06-17T16:30:38.888" v="3337" actId="478"/>
          <ac:picMkLst>
            <pc:docMk/>
            <pc:sldMk cId="211612550" sldId="267"/>
            <ac:picMk id="4" creationId="{7A04C9C5-684C-4A30-6769-9A15E3E48A6D}"/>
          </ac:picMkLst>
        </pc:picChg>
        <pc:picChg chg="add mod modCrop">
          <ac:chgData name="Rogerio Biondi" userId="28d2f06e-c85a-4ed2-8c3c-68061e247fc6" providerId="ADAL" clId="{CD3ACE7F-D376-1847-9CFD-CEBFD1161B83}" dt="2025-06-17T16:31:31.955" v="3341" actId="732"/>
          <ac:picMkLst>
            <pc:docMk/>
            <pc:sldMk cId="211612550" sldId="267"/>
            <ac:picMk id="5" creationId="{2A5A6C72-0E36-7DEB-E87C-02307E5A0B7A}"/>
          </ac:picMkLst>
        </pc:picChg>
        <pc:picChg chg="add mod">
          <ac:chgData name="Rogerio Biondi" userId="28d2f06e-c85a-4ed2-8c3c-68061e247fc6" providerId="ADAL" clId="{CD3ACE7F-D376-1847-9CFD-CEBFD1161B83}" dt="2025-06-17T16:30:11.972" v="3333" actId="14100"/>
          <ac:picMkLst>
            <pc:docMk/>
            <pc:sldMk cId="211612550" sldId="267"/>
            <ac:picMk id="9218" creationId="{DD49AE0E-665D-6A1A-AC9D-F99DA0B90544}"/>
          </ac:picMkLst>
        </pc:picChg>
        <pc:picChg chg="add mod">
          <ac:chgData name="Rogerio Biondi" userId="28d2f06e-c85a-4ed2-8c3c-68061e247fc6" providerId="ADAL" clId="{CD3ACE7F-D376-1847-9CFD-CEBFD1161B83}" dt="2025-06-17T16:30:22.379" v="3335" actId="14100"/>
          <ac:picMkLst>
            <pc:docMk/>
            <pc:sldMk cId="211612550" sldId="267"/>
            <ac:picMk id="9220" creationId="{B2CC7159-29F7-C2AC-DAEC-3BACC2E09492}"/>
          </ac:picMkLst>
        </pc:picChg>
      </pc:sldChg>
      <pc:sldChg chg="modSp add mod ord">
        <pc:chgData name="Rogerio Biondi" userId="28d2f06e-c85a-4ed2-8c3c-68061e247fc6" providerId="ADAL" clId="{CD3ACE7F-D376-1847-9CFD-CEBFD1161B83}" dt="2025-06-17T19:52:19.356" v="3378" actId="20577"/>
        <pc:sldMkLst>
          <pc:docMk/>
          <pc:sldMk cId="1567852477" sldId="268"/>
        </pc:sldMkLst>
        <pc:spChg chg="mod">
          <ac:chgData name="Rogerio Biondi" userId="28d2f06e-c85a-4ed2-8c3c-68061e247fc6" providerId="ADAL" clId="{CD3ACE7F-D376-1847-9CFD-CEBFD1161B83}" dt="2025-06-17T14:21:20.608" v="717" actId="20577"/>
          <ac:spMkLst>
            <pc:docMk/>
            <pc:sldMk cId="1567852477" sldId="268"/>
            <ac:spMk id="2" creationId="{08D18A03-7904-57BF-3541-5582D859E3F1}"/>
          </ac:spMkLst>
        </pc:spChg>
        <pc:spChg chg="mod">
          <ac:chgData name="Rogerio Biondi" userId="28d2f06e-c85a-4ed2-8c3c-68061e247fc6" providerId="ADAL" clId="{CD3ACE7F-D376-1847-9CFD-CEBFD1161B83}" dt="2025-06-17T14:20:20.784" v="703" actId="2711"/>
          <ac:spMkLst>
            <pc:docMk/>
            <pc:sldMk cId="1567852477" sldId="268"/>
            <ac:spMk id="6" creationId="{5727D32E-56D2-81FB-4079-3AF150AFD4BA}"/>
          </ac:spMkLst>
        </pc:spChg>
        <pc:spChg chg="mod">
          <ac:chgData name="Rogerio Biondi" userId="28d2f06e-c85a-4ed2-8c3c-68061e247fc6" providerId="ADAL" clId="{CD3ACE7F-D376-1847-9CFD-CEBFD1161B83}" dt="2025-06-17T19:52:19.356" v="3378" actId="20577"/>
          <ac:spMkLst>
            <pc:docMk/>
            <pc:sldMk cId="1567852477" sldId="268"/>
            <ac:spMk id="14" creationId="{D6C703B5-D215-FBAC-11F7-B0C3A53B17DC}"/>
          </ac:spMkLst>
        </pc:spChg>
        <pc:picChg chg="mod">
          <ac:chgData name="Rogerio Biondi" userId="28d2f06e-c85a-4ed2-8c3c-68061e247fc6" providerId="ADAL" clId="{CD3ACE7F-D376-1847-9CFD-CEBFD1161B83}" dt="2025-06-17T14:33:38.492" v="1264" actId="1076"/>
          <ac:picMkLst>
            <pc:docMk/>
            <pc:sldMk cId="1567852477" sldId="268"/>
            <ac:picMk id="7" creationId="{9B76B1A3-5FBD-A734-D373-57E63577FF12}"/>
          </ac:picMkLst>
        </pc:picChg>
        <pc:picChg chg="mod">
          <ac:chgData name="Rogerio Biondi" userId="28d2f06e-c85a-4ed2-8c3c-68061e247fc6" providerId="ADAL" clId="{CD3ACE7F-D376-1847-9CFD-CEBFD1161B83}" dt="2025-06-17T14:33:33.658" v="1262" actId="1076"/>
          <ac:picMkLst>
            <pc:docMk/>
            <pc:sldMk cId="1567852477" sldId="268"/>
            <ac:picMk id="1026" creationId="{1B6B6F50-0125-6579-E1FB-2E6F34616076}"/>
          </ac:picMkLst>
        </pc:picChg>
      </pc:sldChg>
      <pc:sldChg chg="addSp delSp modSp add mod">
        <pc:chgData name="Rogerio Biondi" userId="28d2f06e-c85a-4ed2-8c3c-68061e247fc6" providerId="ADAL" clId="{CD3ACE7F-D376-1847-9CFD-CEBFD1161B83}" dt="2025-06-17T19:54:00.942" v="3408" actId="12789"/>
        <pc:sldMkLst>
          <pc:docMk/>
          <pc:sldMk cId="1892709526" sldId="269"/>
        </pc:sldMkLst>
        <pc:spChg chg="mod">
          <ac:chgData name="Rogerio Biondi" userId="28d2f06e-c85a-4ed2-8c3c-68061e247fc6" providerId="ADAL" clId="{CD3ACE7F-D376-1847-9CFD-CEBFD1161B83}" dt="2025-06-17T14:34:02.710" v="1279" actId="20577"/>
          <ac:spMkLst>
            <pc:docMk/>
            <pc:sldMk cId="1892709526" sldId="269"/>
            <ac:spMk id="2" creationId="{DC58176A-173F-B790-6AD7-C75DA304E1E7}"/>
          </ac:spMkLst>
        </pc:spChg>
        <pc:spChg chg="mod">
          <ac:chgData name="Rogerio Biondi" userId="28d2f06e-c85a-4ed2-8c3c-68061e247fc6" providerId="ADAL" clId="{CD3ACE7F-D376-1847-9CFD-CEBFD1161B83}" dt="2025-06-17T14:38:42.072" v="1368" actId="1035"/>
          <ac:spMkLst>
            <pc:docMk/>
            <pc:sldMk cId="1892709526" sldId="269"/>
            <ac:spMk id="4" creationId="{DE7A042C-37F6-7A67-3045-36B5B55A562C}"/>
          </ac:spMkLst>
        </pc:spChg>
        <pc:spChg chg="mod">
          <ac:chgData name="Rogerio Biondi" userId="28d2f06e-c85a-4ed2-8c3c-68061e247fc6" providerId="ADAL" clId="{CD3ACE7F-D376-1847-9CFD-CEBFD1161B83}" dt="2025-06-17T14:35:10.268" v="1280"/>
          <ac:spMkLst>
            <pc:docMk/>
            <pc:sldMk cId="1892709526" sldId="269"/>
            <ac:spMk id="6" creationId="{62B17329-5DE6-0F79-DE31-ECD81A9CF34E}"/>
          </ac:spMkLst>
        </pc:spChg>
        <pc:spChg chg="mod">
          <ac:chgData name="Rogerio Biondi" userId="28d2f06e-c85a-4ed2-8c3c-68061e247fc6" providerId="ADAL" clId="{CD3ACE7F-D376-1847-9CFD-CEBFD1161B83}" dt="2025-06-17T14:39:51.398" v="1380" actId="113"/>
          <ac:spMkLst>
            <pc:docMk/>
            <pc:sldMk cId="1892709526" sldId="269"/>
            <ac:spMk id="10" creationId="{E32D62DF-DD05-33F3-8983-E72BC8A277D9}"/>
          </ac:spMkLst>
        </pc:spChg>
        <pc:spChg chg="mod">
          <ac:chgData name="Rogerio Biondi" userId="28d2f06e-c85a-4ed2-8c3c-68061e247fc6" providerId="ADAL" clId="{CD3ACE7F-D376-1847-9CFD-CEBFD1161B83}" dt="2025-06-17T19:53:45.098" v="3407" actId="20577"/>
          <ac:spMkLst>
            <pc:docMk/>
            <pc:sldMk cId="1892709526" sldId="269"/>
            <ac:spMk id="14" creationId="{2F9B7A70-FB38-FEF7-80DC-B56082A89F58}"/>
          </ac:spMkLst>
        </pc:spChg>
        <pc:spChg chg="mod">
          <ac:chgData name="Rogerio Biondi" userId="28d2f06e-c85a-4ed2-8c3c-68061e247fc6" providerId="ADAL" clId="{CD3ACE7F-D376-1847-9CFD-CEBFD1161B83}" dt="2025-06-17T14:45:06.104" v="1814" actId="1076"/>
          <ac:spMkLst>
            <pc:docMk/>
            <pc:sldMk cId="1892709526" sldId="269"/>
            <ac:spMk id="16" creationId="{63DCBE07-53AD-2ADB-069E-6B3E60DDE9F5}"/>
          </ac:spMkLst>
        </pc:spChg>
        <pc:picChg chg="del mod">
          <ac:chgData name="Rogerio Biondi" userId="28d2f06e-c85a-4ed2-8c3c-68061e247fc6" providerId="ADAL" clId="{CD3ACE7F-D376-1847-9CFD-CEBFD1161B83}" dt="2025-06-17T14:45:08.621" v="1815" actId="478"/>
          <ac:picMkLst>
            <pc:docMk/>
            <pc:sldMk cId="1892709526" sldId="269"/>
            <ac:picMk id="1028" creationId="{D961A749-847F-45AF-A19F-B912B92EC8ED}"/>
          </ac:picMkLst>
        </pc:picChg>
        <pc:picChg chg="add mod">
          <ac:chgData name="Rogerio Biondi" userId="28d2f06e-c85a-4ed2-8c3c-68061e247fc6" providerId="ADAL" clId="{CD3ACE7F-D376-1847-9CFD-CEBFD1161B83}" dt="2025-06-17T19:54:00.942" v="3408" actId="12789"/>
          <ac:picMkLst>
            <pc:docMk/>
            <pc:sldMk cId="1892709526" sldId="269"/>
            <ac:picMk id="4098" creationId="{55D76493-E7F2-646F-1CC6-53C0EC69F185}"/>
          </ac:picMkLst>
        </pc:picChg>
        <pc:picChg chg="add mod">
          <ac:chgData name="Rogerio Biondi" userId="28d2f06e-c85a-4ed2-8c3c-68061e247fc6" providerId="ADAL" clId="{CD3ACE7F-D376-1847-9CFD-CEBFD1161B83}" dt="2025-06-17T19:54:00.942" v="3408" actId="12789"/>
          <ac:picMkLst>
            <pc:docMk/>
            <pc:sldMk cId="1892709526" sldId="269"/>
            <ac:picMk id="4100" creationId="{9824B8E7-1F84-D692-4E39-8C79F30E9156}"/>
          </ac:picMkLst>
        </pc:picChg>
        <pc:picChg chg="add mod">
          <ac:chgData name="Rogerio Biondi" userId="28d2f06e-c85a-4ed2-8c3c-68061e247fc6" providerId="ADAL" clId="{CD3ACE7F-D376-1847-9CFD-CEBFD1161B83}" dt="2025-06-17T19:54:00.942" v="3408" actId="12789"/>
          <ac:picMkLst>
            <pc:docMk/>
            <pc:sldMk cId="1892709526" sldId="269"/>
            <ac:picMk id="4102" creationId="{A979CC02-A7F1-EFEA-37DC-E1B3EC96786C}"/>
          </ac:picMkLst>
        </pc:picChg>
        <pc:cxnChg chg="mod">
          <ac:chgData name="Rogerio Biondi" userId="28d2f06e-c85a-4ed2-8c3c-68061e247fc6" providerId="ADAL" clId="{CD3ACE7F-D376-1847-9CFD-CEBFD1161B83}" dt="2025-06-17T14:39:58.148" v="1381" actId="14100"/>
          <ac:cxnSpMkLst>
            <pc:docMk/>
            <pc:sldMk cId="1892709526" sldId="269"/>
            <ac:cxnSpMk id="11" creationId="{6EBD2E36-2124-7899-E60D-B9C8D1D4053E}"/>
          </ac:cxnSpMkLst>
        </pc:cxnChg>
        <pc:cxnChg chg="mod">
          <ac:chgData name="Rogerio Biondi" userId="28d2f06e-c85a-4ed2-8c3c-68061e247fc6" providerId="ADAL" clId="{CD3ACE7F-D376-1847-9CFD-CEBFD1161B83}" dt="2025-06-17T14:40:02.228" v="1382" actId="14100"/>
          <ac:cxnSpMkLst>
            <pc:docMk/>
            <pc:sldMk cId="1892709526" sldId="269"/>
            <ac:cxnSpMk id="13" creationId="{32C6FCE1-89ED-61E6-AFE4-826F61243FBE}"/>
          </ac:cxnSpMkLst>
        </pc:cxnChg>
      </pc:sldChg>
      <pc:sldChg chg="addSp delSp modSp add mod">
        <pc:chgData name="Rogerio Biondi" userId="28d2f06e-c85a-4ed2-8c3c-68061e247fc6" providerId="ADAL" clId="{CD3ACE7F-D376-1847-9CFD-CEBFD1161B83}" dt="2025-06-17T19:56:01.141" v="3446" actId="14100"/>
        <pc:sldMkLst>
          <pc:docMk/>
          <pc:sldMk cId="2101474673" sldId="270"/>
        </pc:sldMkLst>
        <pc:spChg chg="mod">
          <ac:chgData name="Rogerio Biondi" userId="28d2f06e-c85a-4ed2-8c3c-68061e247fc6" providerId="ADAL" clId="{CD3ACE7F-D376-1847-9CFD-CEBFD1161B83}" dt="2025-06-17T15:33:02.516" v="1888" actId="20577"/>
          <ac:spMkLst>
            <pc:docMk/>
            <pc:sldMk cId="2101474673" sldId="270"/>
            <ac:spMk id="2" creationId="{3F9FCD53-AD18-5492-A127-ED969F3B440C}"/>
          </ac:spMkLst>
        </pc:spChg>
        <pc:spChg chg="mod">
          <ac:chgData name="Rogerio Biondi" userId="28d2f06e-c85a-4ed2-8c3c-68061e247fc6" providerId="ADAL" clId="{CD3ACE7F-D376-1847-9CFD-CEBFD1161B83}" dt="2025-06-17T19:55:45.282" v="3430" actId="1036"/>
          <ac:spMkLst>
            <pc:docMk/>
            <pc:sldMk cId="2101474673" sldId="270"/>
            <ac:spMk id="4" creationId="{80E0E01F-079D-729E-BEA3-7BDB355F9A99}"/>
          </ac:spMkLst>
        </pc:spChg>
        <pc:spChg chg="mod">
          <ac:chgData name="Rogerio Biondi" userId="28d2f06e-c85a-4ed2-8c3c-68061e247fc6" providerId="ADAL" clId="{CD3ACE7F-D376-1847-9CFD-CEBFD1161B83}" dt="2025-06-17T19:55:27.017" v="3412"/>
          <ac:spMkLst>
            <pc:docMk/>
            <pc:sldMk cId="2101474673" sldId="270"/>
            <ac:spMk id="6" creationId="{3ACD2A74-C130-DAFD-2A02-7351A6D09775}"/>
          </ac:spMkLst>
        </pc:spChg>
        <pc:spChg chg="mod">
          <ac:chgData name="Rogerio Biondi" userId="28d2f06e-c85a-4ed2-8c3c-68061e247fc6" providerId="ADAL" clId="{CD3ACE7F-D376-1847-9CFD-CEBFD1161B83}" dt="2025-06-17T19:55:45.282" v="3430" actId="1036"/>
          <ac:spMkLst>
            <pc:docMk/>
            <pc:sldMk cId="2101474673" sldId="270"/>
            <ac:spMk id="10" creationId="{7535A32E-2D78-843E-ED45-DF0C5AD94DF5}"/>
          </ac:spMkLst>
        </pc:spChg>
        <pc:spChg chg="mod">
          <ac:chgData name="Rogerio Biondi" userId="28d2f06e-c85a-4ed2-8c3c-68061e247fc6" providerId="ADAL" clId="{CD3ACE7F-D376-1847-9CFD-CEBFD1161B83}" dt="2025-06-17T19:55:45.282" v="3430" actId="1036"/>
          <ac:spMkLst>
            <pc:docMk/>
            <pc:sldMk cId="2101474673" sldId="270"/>
            <ac:spMk id="14" creationId="{F4FE0F67-E0C2-368F-062C-E19D92468CD3}"/>
          </ac:spMkLst>
        </pc:spChg>
        <pc:spChg chg="mod">
          <ac:chgData name="Rogerio Biondi" userId="28d2f06e-c85a-4ed2-8c3c-68061e247fc6" providerId="ADAL" clId="{CD3ACE7F-D376-1847-9CFD-CEBFD1161B83}" dt="2025-06-17T19:55:53.167" v="3444" actId="1036"/>
          <ac:spMkLst>
            <pc:docMk/>
            <pc:sldMk cId="2101474673" sldId="270"/>
            <ac:spMk id="16" creationId="{782EAB17-C88A-DAB9-D191-3CCA10845CB8}"/>
          </ac:spMkLst>
        </pc:spChg>
        <pc:picChg chg="add mod">
          <ac:chgData name="Rogerio Biondi" userId="28d2f06e-c85a-4ed2-8c3c-68061e247fc6" providerId="ADAL" clId="{CD3ACE7F-D376-1847-9CFD-CEBFD1161B83}" dt="2025-06-17T15:33:57.689" v="1902" actId="1076"/>
          <ac:picMkLst>
            <pc:docMk/>
            <pc:sldMk cId="2101474673" sldId="270"/>
            <ac:picMk id="5" creationId="{FA660CFB-2276-F540-2FA2-5B7D0CE498DE}"/>
          </ac:picMkLst>
        </pc:picChg>
        <pc:picChg chg="del">
          <ac:chgData name="Rogerio Biondi" userId="28d2f06e-c85a-4ed2-8c3c-68061e247fc6" providerId="ADAL" clId="{CD3ACE7F-D376-1847-9CFD-CEBFD1161B83}" dt="2025-06-17T15:33:06.500" v="1889" actId="478"/>
          <ac:picMkLst>
            <pc:docMk/>
            <pc:sldMk cId="2101474673" sldId="270"/>
            <ac:picMk id="22" creationId="{1BA84B6F-6146-D2B0-AD56-9FCD4F684F2A}"/>
          </ac:picMkLst>
        </pc:picChg>
        <pc:picChg chg="del">
          <ac:chgData name="Rogerio Biondi" userId="28d2f06e-c85a-4ed2-8c3c-68061e247fc6" providerId="ADAL" clId="{CD3ACE7F-D376-1847-9CFD-CEBFD1161B83}" dt="2025-06-17T15:40:12.744" v="2456" actId="478"/>
          <ac:picMkLst>
            <pc:docMk/>
            <pc:sldMk cId="2101474673" sldId="270"/>
            <ac:picMk id="4098" creationId="{96DD095B-19C8-17C2-9EAF-BD9F4E5F58C6}"/>
          </ac:picMkLst>
        </pc:picChg>
        <pc:picChg chg="del">
          <ac:chgData name="Rogerio Biondi" userId="28d2f06e-c85a-4ed2-8c3c-68061e247fc6" providerId="ADAL" clId="{CD3ACE7F-D376-1847-9CFD-CEBFD1161B83}" dt="2025-06-17T15:40:14.077" v="2457" actId="478"/>
          <ac:picMkLst>
            <pc:docMk/>
            <pc:sldMk cId="2101474673" sldId="270"/>
            <ac:picMk id="4100" creationId="{CDC409D6-81E6-4EBE-30A2-C3A5EE44ABDC}"/>
          </ac:picMkLst>
        </pc:picChg>
        <pc:picChg chg="del">
          <ac:chgData name="Rogerio Biondi" userId="28d2f06e-c85a-4ed2-8c3c-68061e247fc6" providerId="ADAL" clId="{CD3ACE7F-D376-1847-9CFD-CEBFD1161B83}" dt="2025-06-17T15:40:14.673" v="2458" actId="478"/>
          <ac:picMkLst>
            <pc:docMk/>
            <pc:sldMk cId="2101474673" sldId="270"/>
            <ac:picMk id="4102" creationId="{31538131-2B5E-0CC5-8912-DE0A45E1A516}"/>
          </ac:picMkLst>
        </pc:picChg>
        <pc:picChg chg="add mod">
          <ac:chgData name="Rogerio Biondi" userId="28d2f06e-c85a-4ed2-8c3c-68061e247fc6" providerId="ADAL" clId="{CD3ACE7F-D376-1847-9CFD-CEBFD1161B83}" dt="2025-06-17T19:55:53.167" v="3444" actId="1036"/>
          <ac:picMkLst>
            <pc:docMk/>
            <pc:sldMk cId="2101474673" sldId="270"/>
            <ac:picMk id="6146" creationId="{11BC7126-716C-37BE-663B-43C6EE578353}"/>
          </ac:picMkLst>
        </pc:picChg>
        <pc:picChg chg="add mod">
          <ac:chgData name="Rogerio Biondi" userId="28d2f06e-c85a-4ed2-8c3c-68061e247fc6" providerId="ADAL" clId="{CD3ACE7F-D376-1847-9CFD-CEBFD1161B83}" dt="2025-06-17T19:55:53.167" v="3444" actId="1036"/>
          <ac:picMkLst>
            <pc:docMk/>
            <pc:sldMk cId="2101474673" sldId="270"/>
            <ac:picMk id="6148" creationId="{845879F2-697F-3AE4-610D-D51AD09C5635}"/>
          </ac:picMkLst>
        </pc:picChg>
        <pc:picChg chg="add mod">
          <ac:chgData name="Rogerio Biondi" userId="28d2f06e-c85a-4ed2-8c3c-68061e247fc6" providerId="ADAL" clId="{CD3ACE7F-D376-1847-9CFD-CEBFD1161B83}" dt="2025-06-17T19:55:53.167" v="3444" actId="1036"/>
          <ac:picMkLst>
            <pc:docMk/>
            <pc:sldMk cId="2101474673" sldId="270"/>
            <ac:picMk id="6150" creationId="{A81196A0-79CC-5CD5-B256-480EEA51782A}"/>
          </ac:picMkLst>
        </pc:picChg>
        <pc:cxnChg chg="mod">
          <ac:chgData name="Rogerio Biondi" userId="28d2f06e-c85a-4ed2-8c3c-68061e247fc6" providerId="ADAL" clId="{CD3ACE7F-D376-1847-9CFD-CEBFD1161B83}" dt="2025-06-17T19:55:57.885" v="3445" actId="14100"/>
          <ac:cxnSpMkLst>
            <pc:docMk/>
            <pc:sldMk cId="2101474673" sldId="270"/>
            <ac:cxnSpMk id="11" creationId="{38337B36-0E2C-6801-9BC6-294B7C9F7F5D}"/>
          </ac:cxnSpMkLst>
        </pc:cxnChg>
        <pc:cxnChg chg="mod">
          <ac:chgData name="Rogerio Biondi" userId="28d2f06e-c85a-4ed2-8c3c-68061e247fc6" providerId="ADAL" clId="{CD3ACE7F-D376-1847-9CFD-CEBFD1161B83}" dt="2025-06-17T19:56:01.141" v="3446" actId="14100"/>
          <ac:cxnSpMkLst>
            <pc:docMk/>
            <pc:sldMk cId="2101474673" sldId="270"/>
            <ac:cxnSpMk id="13" creationId="{71B7D6DB-CBBA-D8A2-29B9-3D905D497540}"/>
          </ac:cxnSpMkLst>
        </pc:cxnChg>
      </pc:sldChg>
      <pc:sldChg chg="addSp delSp modSp add mod">
        <pc:chgData name="Rogerio Biondi" userId="28d2f06e-c85a-4ed2-8c3c-68061e247fc6" providerId="ADAL" clId="{CD3ACE7F-D376-1847-9CFD-CEBFD1161B83}" dt="2025-06-17T15:59:23.474" v="3204" actId="20577"/>
        <pc:sldMkLst>
          <pc:docMk/>
          <pc:sldMk cId="4178466324" sldId="271"/>
        </pc:sldMkLst>
        <pc:spChg chg="mod">
          <ac:chgData name="Rogerio Biondi" userId="28d2f06e-c85a-4ed2-8c3c-68061e247fc6" providerId="ADAL" clId="{CD3ACE7F-D376-1847-9CFD-CEBFD1161B83}" dt="2025-06-17T15:46:17.368" v="2918" actId="20577"/>
          <ac:spMkLst>
            <pc:docMk/>
            <pc:sldMk cId="4178466324" sldId="271"/>
            <ac:spMk id="2" creationId="{4043D5C3-5910-3417-C184-CCD502F3E28B}"/>
          </ac:spMkLst>
        </pc:spChg>
        <pc:spChg chg="mod">
          <ac:chgData name="Rogerio Biondi" userId="28d2f06e-c85a-4ed2-8c3c-68061e247fc6" providerId="ADAL" clId="{CD3ACE7F-D376-1847-9CFD-CEBFD1161B83}" dt="2025-06-17T15:55:55.499" v="3148" actId="14100"/>
          <ac:spMkLst>
            <pc:docMk/>
            <pc:sldMk cId="4178466324" sldId="271"/>
            <ac:spMk id="4" creationId="{37DB511F-8DC1-6FDA-46A2-C2FFA6E1ADB8}"/>
          </ac:spMkLst>
        </pc:spChg>
        <pc:spChg chg="mod">
          <ac:chgData name="Rogerio Biondi" userId="28d2f06e-c85a-4ed2-8c3c-68061e247fc6" providerId="ADAL" clId="{CD3ACE7F-D376-1847-9CFD-CEBFD1161B83}" dt="2025-06-17T15:59:23.474" v="3204" actId="20577"/>
          <ac:spMkLst>
            <pc:docMk/>
            <pc:sldMk cId="4178466324" sldId="271"/>
            <ac:spMk id="6" creationId="{C7C513AD-6721-473C-175D-87188DA9963B}"/>
          </ac:spMkLst>
        </pc:spChg>
        <pc:spChg chg="mod">
          <ac:chgData name="Rogerio Biondi" userId="28d2f06e-c85a-4ed2-8c3c-68061e247fc6" providerId="ADAL" clId="{CD3ACE7F-D376-1847-9CFD-CEBFD1161B83}" dt="2025-06-17T15:56:06.027" v="3162" actId="1038"/>
          <ac:spMkLst>
            <pc:docMk/>
            <pc:sldMk cId="4178466324" sldId="271"/>
            <ac:spMk id="10" creationId="{3CFCDD72-3FA6-6758-67A3-B787FA914BE9}"/>
          </ac:spMkLst>
        </pc:spChg>
        <pc:spChg chg="mod">
          <ac:chgData name="Rogerio Biondi" userId="28d2f06e-c85a-4ed2-8c3c-68061e247fc6" providerId="ADAL" clId="{CD3ACE7F-D376-1847-9CFD-CEBFD1161B83}" dt="2025-06-17T15:55:02.909" v="3129" actId="14100"/>
          <ac:spMkLst>
            <pc:docMk/>
            <pc:sldMk cId="4178466324" sldId="271"/>
            <ac:spMk id="14" creationId="{133CB68A-9327-1AD1-C834-51D8271C621D}"/>
          </ac:spMkLst>
        </pc:spChg>
        <pc:spChg chg="mod">
          <ac:chgData name="Rogerio Biondi" userId="28d2f06e-c85a-4ed2-8c3c-68061e247fc6" providerId="ADAL" clId="{CD3ACE7F-D376-1847-9CFD-CEBFD1161B83}" dt="2025-06-17T15:55:11.740" v="3131" actId="1076"/>
          <ac:spMkLst>
            <pc:docMk/>
            <pc:sldMk cId="4178466324" sldId="271"/>
            <ac:spMk id="16" creationId="{4B8892B7-E44F-5611-BC39-319975625609}"/>
          </ac:spMkLst>
        </pc:spChg>
        <pc:picChg chg="del">
          <ac:chgData name="Rogerio Biondi" userId="28d2f06e-c85a-4ed2-8c3c-68061e247fc6" providerId="ADAL" clId="{CD3ACE7F-D376-1847-9CFD-CEBFD1161B83}" dt="2025-06-17T15:56:38.265" v="3168" actId="478"/>
          <ac:picMkLst>
            <pc:docMk/>
            <pc:sldMk cId="4178466324" sldId="271"/>
            <ac:picMk id="5" creationId="{DF623056-1700-CC0E-27B8-52BE11056893}"/>
          </ac:picMkLst>
        </pc:picChg>
        <pc:picChg chg="del mod">
          <ac:chgData name="Rogerio Biondi" userId="28d2f06e-c85a-4ed2-8c3c-68061e247fc6" providerId="ADAL" clId="{CD3ACE7F-D376-1847-9CFD-CEBFD1161B83}" dt="2025-06-17T15:51:19.912" v="3014" actId="478"/>
          <ac:picMkLst>
            <pc:docMk/>
            <pc:sldMk cId="4178466324" sldId="271"/>
            <ac:picMk id="6146" creationId="{505D498D-DE08-3FE7-E2F9-85A29BBF0916}"/>
          </ac:picMkLst>
        </pc:picChg>
        <pc:picChg chg="del mod">
          <ac:chgData name="Rogerio Biondi" userId="28d2f06e-c85a-4ed2-8c3c-68061e247fc6" providerId="ADAL" clId="{CD3ACE7F-D376-1847-9CFD-CEBFD1161B83}" dt="2025-06-17T15:51:22.721" v="3016" actId="478"/>
          <ac:picMkLst>
            <pc:docMk/>
            <pc:sldMk cId="4178466324" sldId="271"/>
            <ac:picMk id="6148" creationId="{A548F596-D134-2931-98BF-A766E0B0FC66}"/>
          </ac:picMkLst>
        </pc:picChg>
        <pc:picChg chg="del mod">
          <ac:chgData name="Rogerio Biondi" userId="28d2f06e-c85a-4ed2-8c3c-68061e247fc6" providerId="ADAL" clId="{CD3ACE7F-D376-1847-9CFD-CEBFD1161B83}" dt="2025-06-17T15:51:21.283" v="3015" actId="478"/>
          <ac:picMkLst>
            <pc:docMk/>
            <pc:sldMk cId="4178466324" sldId="271"/>
            <ac:picMk id="6150" creationId="{F77FDC1F-0DC1-831C-F7BB-F6EDBC1F5A6C}"/>
          </ac:picMkLst>
        </pc:picChg>
        <pc:picChg chg="add">
          <ac:chgData name="Rogerio Biondi" userId="28d2f06e-c85a-4ed2-8c3c-68061e247fc6" providerId="ADAL" clId="{CD3ACE7F-D376-1847-9CFD-CEBFD1161B83}" dt="2025-06-17T15:54:31.888" v="3113"/>
          <ac:picMkLst>
            <pc:docMk/>
            <pc:sldMk cId="4178466324" sldId="271"/>
            <ac:picMk id="8194" creationId="{4930D4F6-176E-7199-A586-DC441EFA6FA0}"/>
          </ac:picMkLst>
        </pc:picChg>
        <pc:picChg chg="add mod">
          <ac:chgData name="Rogerio Biondi" userId="28d2f06e-c85a-4ed2-8c3c-68061e247fc6" providerId="ADAL" clId="{CD3ACE7F-D376-1847-9CFD-CEBFD1161B83}" dt="2025-06-17T15:55:11.740" v="3131" actId="1076"/>
          <ac:picMkLst>
            <pc:docMk/>
            <pc:sldMk cId="4178466324" sldId="271"/>
            <ac:picMk id="8196" creationId="{C27955A1-ABAE-B084-70EF-CD191666337B}"/>
          </ac:picMkLst>
        </pc:picChg>
        <pc:picChg chg="add mod">
          <ac:chgData name="Rogerio Biondi" userId="28d2f06e-c85a-4ed2-8c3c-68061e247fc6" providerId="ADAL" clId="{CD3ACE7F-D376-1847-9CFD-CEBFD1161B83}" dt="2025-06-17T15:57:16.363" v="3175" actId="14100"/>
          <ac:picMkLst>
            <pc:docMk/>
            <pc:sldMk cId="4178466324" sldId="271"/>
            <ac:picMk id="8198" creationId="{3EDB919D-C65C-94B5-A407-1D3928EB53AD}"/>
          </ac:picMkLst>
        </pc:picChg>
        <pc:cxnChg chg="mod">
          <ac:chgData name="Rogerio Biondi" userId="28d2f06e-c85a-4ed2-8c3c-68061e247fc6" providerId="ADAL" clId="{CD3ACE7F-D376-1847-9CFD-CEBFD1161B83}" dt="2025-06-17T15:56:08.811" v="3167" actId="1038"/>
          <ac:cxnSpMkLst>
            <pc:docMk/>
            <pc:sldMk cId="4178466324" sldId="271"/>
            <ac:cxnSpMk id="11" creationId="{0102BAD1-3361-7EF5-7D74-B4D182546DD3}"/>
          </ac:cxnSpMkLst>
        </pc:cxnChg>
        <pc:cxnChg chg="mod">
          <ac:chgData name="Rogerio Biondi" userId="28d2f06e-c85a-4ed2-8c3c-68061e247fc6" providerId="ADAL" clId="{CD3ACE7F-D376-1847-9CFD-CEBFD1161B83}" dt="2025-06-17T15:56:03.659" v="3156" actId="1038"/>
          <ac:cxnSpMkLst>
            <pc:docMk/>
            <pc:sldMk cId="4178466324" sldId="271"/>
            <ac:cxnSpMk id="13" creationId="{753728A4-B9EB-752F-4039-1658924F71BB}"/>
          </ac:cxnSpMkLst>
        </pc:cxnChg>
      </pc:sldChg>
    </pc:docChg>
  </pc:docChgLst>
  <pc:docChgLst>
    <pc:chgData name="Rogerio Biondi" userId="28d2f06e-c85a-4ed2-8c3c-68061e247fc6" providerId="ADAL" clId="{E2E8E9FB-01FB-2E40-8000-97247FF569C9}"/>
    <pc:docChg chg="modSld">
      <pc:chgData name="Rogerio Biondi" userId="28d2f06e-c85a-4ed2-8c3c-68061e247fc6" providerId="ADAL" clId="{E2E8E9FB-01FB-2E40-8000-97247FF569C9}" dt="2025-06-18T11:43:44.910" v="10" actId="20577"/>
      <pc:docMkLst>
        <pc:docMk/>
      </pc:docMkLst>
      <pc:sldChg chg="modSp mod">
        <pc:chgData name="Rogerio Biondi" userId="28d2f06e-c85a-4ed2-8c3c-68061e247fc6" providerId="ADAL" clId="{E2E8E9FB-01FB-2E40-8000-97247FF569C9}" dt="2025-06-18T11:43:36.769" v="4" actId="20577"/>
        <pc:sldMkLst>
          <pc:docMk/>
          <pc:sldMk cId="2101474673" sldId="270"/>
        </pc:sldMkLst>
        <pc:spChg chg="mod">
          <ac:chgData name="Rogerio Biondi" userId="28d2f06e-c85a-4ed2-8c3c-68061e247fc6" providerId="ADAL" clId="{E2E8E9FB-01FB-2E40-8000-97247FF569C9}" dt="2025-06-18T11:43:36.769" v="4" actId="20577"/>
          <ac:spMkLst>
            <pc:docMk/>
            <pc:sldMk cId="2101474673" sldId="270"/>
            <ac:spMk id="14" creationId="{F4FE0F67-E0C2-368F-062C-E19D92468CD3}"/>
          </ac:spMkLst>
        </pc:spChg>
      </pc:sldChg>
      <pc:sldChg chg="modSp mod">
        <pc:chgData name="Rogerio Biondi" userId="28d2f06e-c85a-4ed2-8c3c-68061e247fc6" providerId="ADAL" clId="{E2E8E9FB-01FB-2E40-8000-97247FF569C9}" dt="2025-06-18T11:43:44.910" v="10" actId="20577"/>
        <pc:sldMkLst>
          <pc:docMk/>
          <pc:sldMk cId="4178466324" sldId="271"/>
        </pc:sldMkLst>
        <pc:spChg chg="mod">
          <ac:chgData name="Rogerio Biondi" userId="28d2f06e-c85a-4ed2-8c3c-68061e247fc6" providerId="ADAL" clId="{E2E8E9FB-01FB-2E40-8000-97247FF569C9}" dt="2025-06-18T11:43:44.910" v="10" actId="20577"/>
          <ac:spMkLst>
            <pc:docMk/>
            <pc:sldMk cId="4178466324" sldId="271"/>
            <ac:spMk id="14" creationId="{133CB68A-9327-1AD1-C834-51D8271C621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  <a:endParaRPr lang="de-DE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23.06.2025</a:t>
            </a:fld>
            <a:endParaRPr lang="de-DE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776838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de-DE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23.06.2025</a:t>
            </a:fld>
            <a:endParaRPr lang="de-DE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46588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de-DE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23.06.2025</a:t>
            </a:fld>
            <a:endParaRPr lang="de-DE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6397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de-DE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23.06.2025</a:t>
            </a:fld>
            <a:endParaRPr lang="de-DE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005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23.06.2025</a:t>
            </a:fld>
            <a:endParaRPr lang="de-DE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81375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de-DE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de-DE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23.06.2025</a:t>
            </a:fld>
            <a:endParaRPr lang="de-DE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246138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de-DE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de-DE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23.06.2025</a:t>
            </a:fld>
            <a:endParaRPr lang="de-DE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94421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23.06.2025</a:t>
            </a:fld>
            <a:endParaRPr lang="de-DE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085334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23.06.2025</a:t>
            </a:fld>
            <a:endParaRPr lang="de-DE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782815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de-DE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23.06.2025</a:t>
            </a:fld>
            <a:endParaRPr lang="de-DE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178365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23.06.2025</a:t>
            </a:fld>
            <a:endParaRPr lang="de-DE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45566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de-DE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0E51C7C-CEA3-4CAA-BE4B-344879E7C377}" type="datetimeFigureOut">
              <a:rPr lang="de-DE" smtClean="0"/>
              <a:t>23.06.2025</a:t>
            </a:fld>
            <a:endParaRPr lang="de-DE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54FE2FE-B55E-4328-8F5C-2CEB8781A47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5746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amago.cx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mailto:comercial@tamago.cx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microsoft.com/office/2007/relationships/hdphoto" Target="../media/hdphoto6.wdp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Imagem 3" descr="Imagem editada de um prédio&#10;&#10;O conteúdo gerado por IA pode estar incorreto.">
            <a:extLst>
              <a:ext uri="{FF2B5EF4-FFF2-40B4-BE49-F238E27FC236}">
                <a16:creationId xmlns:a16="http://schemas.microsoft.com/office/drawing/2014/main" id="{5C0AAF73-DBF7-3EFD-AEC2-3FC9171DB70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5315" b="-1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59E39CB4-90F7-EB67-8B54-BAAA266FAAF9}"/>
              </a:ext>
            </a:extLst>
          </p:cNvPr>
          <p:cNvSpPr txBox="1"/>
          <p:nvPr/>
        </p:nvSpPr>
        <p:spPr>
          <a:xfrm>
            <a:off x="1282700" y="5356902"/>
            <a:ext cx="5697072" cy="954107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pt-BR" sz="3600" b="1" dirty="0">
                <a:solidFill>
                  <a:schemeClr val="bg1"/>
                </a:solidFill>
                <a:latin typeface="Avenir Next Demi Bold"/>
              </a:rPr>
              <a:t>Apresentação de Serviços</a:t>
            </a:r>
          </a:p>
          <a:p>
            <a:r>
              <a:rPr lang="pt-BR" sz="2000" dirty="0">
                <a:solidFill>
                  <a:srgbClr val="FF7D39"/>
                </a:solidFill>
                <a:latin typeface="Avenir Next Medium" panose="020B0503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https://www.tamago.cx</a:t>
            </a:r>
            <a:endParaRPr lang="pt-BR" sz="2000" dirty="0">
              <a:solidFill>
                <a:srgbClr val="FF7D39"/>
              </a:solidFill>
              <a:latin typeface="Avenir Next Medium" panose="020B0503020202020204" pitchFamily="34" charset="0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DA600BA6-C61C-D1F3-583F-DEFB3E798949}"/>
              </a:ext>
            </a:extLst>
          </p:cNvPr>
          <p:cNvSpPr txBox="1"/>
          <p:nvPr/>
        </p:nvSpPr>
        <p:spPr>
          <a:xfrm>
            <a:off x="4753311" y="5494745"/>
            <a:ext cx="6197600" cy="55399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r"/>
            <a:r>
              <a:rPr lang="pt-BR" dirty="0">
                <a:solidFill>
                  <a:schemeClr val="bg1"/>
                </a:solidFill>
              </a:rPr>
              <a:t>Junho</a:t>
            </a:r>
            <a:r>
              <a:rPr lang="pt-BR" sz="1800" dirty="0">
                <a:solidFill>
                  <a:schemeClr val="bg1"/>
                </a:solidFill>
              </a:rPr>
              <a:t> 2025</a:t>
            </a:r>
          </a:p>
          <a:p>
            <a:pPr algn="r"/>
            <a:r>
              <a:rPr lang="pt-BR" sz="1200" dirty="0">
                <a:solidFill>
                  <a:schemeClr val="bg1"/>
                </a:solidFill>
                <a:latin typeface="Avenir Next Ultra Light"/>
              </a:rPr>
              <a:t>Versão 1.0</a:t>
            </a:r>
            <a:endParaRPr lang="pt-BR">
              <a:solidFill>
                <a:schemeClr val="bg1"/>
              </a:solidFill>
              <a:latin typeface="Avenir Next Ultra Light"/>
            </a:endParaRPr>
          </a:p>
        </p:txBody>
      </p:sp>
      <p:cxnSp>
        <p:nvCxnSpPr>
          <p:cNvPr id="11" name="Conector Reto 10">
            <a:extLst>
              <a:ext uri="{FF2B5EF4-FFF2-40B4-BE49-F238E27FC236}">
                <a16:creationId xmlns:a16="http://schemas.microsoft.com/office/drawing/2014/main" id="{81C371D3-C0F9-2B16-8BFB-3CAC074F8333}"/>
              </a:ext>
            </a:extLst>
          </p:cNvPr>
          <p:cNvCxnSpPr>
            <a:cxnSpLocks/>
          </p:cNvCxnSpPr>
          <p:nvPr/>
        </p:nvCxnSpPr>
        <p:spPr>
          <a:xfrm>
            <a:off x="1422400" y="4813300"/>
            <a:ext cx="9525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71859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39EEF1-1745-EF57-3047-3F925AACD5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8D18A03-7904-57BF-3541-5582D859E3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>
                <a:solidFill>
                  <a:srgbClr val="FF7D39"/>
                </a:solidFill>
                <a:latin typeface="Avenir Next Medium" panose="020B0503020202020204" pitchFamily="34" charset="0"/>
              </a:rPr>
              <a:t>Soluções de CX </a:t>
            </a:r>
            <a:r>
              <a:rPr lang="pt-BR" sz="2400">
                <a:solidFill>
                  <a:srgbClr val="FF7D39"/>
                </a:solidFill>
                <a:latin typeface="Avenir Next Medium" panose="020B0503020202020204" pitchFamily="34" charset="0"/>
              </a:rPr>
              <a:t>(Atendimento)</a:t>
            </a:r>
            <a:endParaRPr lang="pt-BR">
              <a:solidFill>
                <a:srgbClr val="FF7D39"/>
              </a:solidFill>
              <a:latin typeface="Avenir Next Medium" panose="020B0503020202020204" pitchFamily="34" charset="0"/>
            </a:endParaRPr>
          </a:p>
        </p:txBody>
      </p:sp>
      <p:pic>
        <p:nvPicPr>
          <p:cNvPr id="7" name="Imagem 6" descr="Desenho de laranja&#10;&#10;O conteúdo gerado por IA pode estar incorreto.">
            <a:extLst>
              <a:ext uri="{FF2B5EF4-FFF2-40B4-BE49-F238E27FC236}">
                <a16:creationId xmlns:a16="http://schemas.microsoft.com/office/drawing/2014/main" id="{9B76B1A3-5FBD-A734-D373-57E63577FF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backgroundMark x1="32813" y1="80078" x2="33008" y2="80273"/>
                        <a14:backgroundMark x1="38477" y1="76758" x2="38477" y2="76758"/>
                        <a14:backgroundMark x1="43164" y1="75195" x2="43164" y2="75195"/>
                        <a14:backgroundMark x1="68555" y1="72852" x2="68555" y2="7285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27306" y="4693306"/>
            <a:ext cx="2164694" cy="2164694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5727D32E-56D2-81FB-4079-3AF150AFD4BA}"/>
              </a:ext>
            </a:extLst>
          </p:cNvPr>
          <p:cNvSpPr txBox="1"/>
          <p:nvPr/>
        </p:nvSpPr>
        <p:spPr>
          <a:xfrm>
            <a:off x="838199" y="1388866"/>
            <a:ext cx="1083798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600"/>
              </a:spcBef>
              <a:spcAft>
                <a:spcPts val="300"/>
              </a:spcAft>
              <a:buNone/>
            </a:pPr>
            <a:r>
              <a:rPr lang="pt-BR" sz="1600" b="0" i="0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Soluções de CX são estratégias, tecnologias e práticas voltadas para </a:t>
            </a:r>
            <a:r>
              <a:rPr lang="pt-BR" sz="1600" b="1" i="0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melhorar a experiência do cliente em todos os pontos de contato com a empresa</a:t>
            </a:r>
            <a:r>
              <a:rPr lang="pt-BR" sz="1600" b="0" i="0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 — desde o primeiro acesso ao site até o pós-venda. Os clientes podem ser fornecedores ou mesmo internos, como os funcionários da empresa atendida pelo RH, chamados pelo time de tecnologia, a força de vendas, atendida pela empresa.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DBAEF16A-68F4-09A2-0FBF-C7D8DD9DA6CE}"/>
              </a:ext>
            </a:extLst>
          </p:cNvPr>
          <p:cNvSpPr txBox="1"/>
          <p:nvPr/>
        </p:nvSpPr>
        <p:spPr>
          <a:xfrm>
            <a:off x="838199" y="2714429"/>
            <a:ext cx="2392681" cy="24955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2100"/>
              </a:lnSpc>
              <a:spcBef>
                <a:spcPts val="975"/>
              </a:spcBef>
              <a:spcAft>
                <a:spcPts val="225"/>
              </a:spcAft>
              <a:buNone/>
            </a:pPr>
            <a:r>
              <a:rPr lang="pt-BR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Dores</a:t>
            </a:r>
          </a:p>
          <a:p>
            <a:pPr algn="l">
              <a:spcBef>
                <a:spcPts val="3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Baixa fidelização de clientes</a:t>
            </a:r>
            <a:endParaRPr lang="pt-BR" sz="1400">
              <a:solidFill>
                <a:schemeClr val="bg1">
                  <a:lumMod val="65000"/>
                </a:schemeClr>
              </a:solidFill>
              <a:latin typeface="Avenir Next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Altos índices de </a:t>
            </a:r>
            <a:r>
              <a:rPr lang="pt-BR" sz="1400" i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churn</a:t>
            </a: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(cancelamento)</a:t>
            </a:r>
          </a:p>
          <a:p>
            <a:pPr algn="l">
              <a:spcBef>
                <a:spcPts val="3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Reputação negativa da marca</a:t>
            </a:r>
            <a:endParaRPr lang="pt-BR" sz="1400">
              <a:solidFill>
                <a:schemeClr val="bg1">
                  <a:lumMod val="65000"/>
                </a:schemeClr>
              </a:solidFill>
              <a:latin typeface="Avenir Next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Falta de visão integrada do cliente</a:t>
            </a:r>
            <a:endParaRPr lang="pt-BR" i="0">
              <a:solidFill>
                <a:schemeClr val="bg1">
                  <a:lumMod val="65000"/>
                </a:schemeClr>
              </a:solidFill>
              <a:effectLst/>
              <a:latin typeface="Avenir Next" panose="020B0503020202020204" pitchFamily="34" charset="0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E2C50D84-3D74-64DA-B810-9BDD77237624}"/>
              </a:ext>
            </a:extLst>
          </p:cNvPr>
          <p:cNvSpPr txBox="1"/>
          <p:nvPr/>
        </p:nvSpPr>
        <p:spPr>
          <a:xfrm>
            <a:off x="3745991" y="2697850"/>
            <a:ext cx="3008377" cy="33188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2100"/>
              </a:lnSpc>
              <a:spcBef>
                <a:spcPts val="975"/>
              </a:spcBef>
              <a:spcAft>
                <a:spcPts val="225"/>
              </a:spcAft>
              <a:buNone/>
            </a:pPr>
            <a:r>
              <a:rPr lang="pt-BR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Benefícios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1. Aumento satisfação e lealdade dos clientes</a:t>
            </a:r>
            <a:r>
              <a:rPr lang="pt-BR" sz="1400">
                <a:solidFill>
                  <a:schemeClr val="bg1">
                    <a:lumMod val="65000"/>
                  </a:schemeClr>
                </a:solidFill>
                <a:latin typeface="Avenir Next" panose="020B0503020202020204" pitchFamily="34" charset="0"/>
              </a:rPr>
              <a:t>;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2. Redução de </a:t>
            </a:r>
            <a:r>
              <a:rPr lang="pt-BR" sz="14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churn</a:t>
            </a: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e aumento do </a:t>
            </a:r>
            <a:r>
              <a:rPr lang="pt-BR" sz="14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LTV</a:t>
            </a: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(valor do tempo de vida do cliente)</a:t>
            </a:r>
            <a:r>
              <a:rPr lang="pt-BR" sz="1400">
                <a:solidFill>
                  <a:schemeClr val="bg1">
                    <a:lumMod val="65000"/>
                  </a:schemeClr>
                </a:solidFill>
                <a:latin typeface="Avenir Next" panose="020B0503020202020204" pitchFamily="34" charset="0"/>
              </a:rPr>
              <a:t>;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3. Melhoria da reputação e do </a:t>
            </a:r>
            <a:r>
              <a:rPr lang="pt-BR" sz="14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NPS</a:t>
            </a: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(Net Promoter Score)</a:t>
            </a:r>
            <a:r>
              <a:rPr lang="pt-BR" sz="1400">
                <a:solidFill>
                  <a:schemeClr val="bg1">
                    <a:lumMod val="65000"/>
                  </a:schemeClr>
                </a:solidFill>
                <a:latin typeface="Avenir Next" panose="020B0503020202020204" pitchFamily="34" charset="0"/>
              </a:rPr>
              <a:t>;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4. Maior eficiência operacional com automação e personalização</a:t>
            </a:r>
            <a:endParaRPr lang="pt-BR" sz="1400">
              <a:solidFill>
                <a:schemeClr val="bg1">
                  <a:lumMod val="65000"/>
                </a:schemeClr>
              </a:solidFill>
              <a:latin typeface="Avenir Next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5. Crescimento de receita por meio de </a:t>
            </a:r>
            <a:r>
              <a:rPr lang="pt-BR" sz="1400" i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upsell</a:t>
            </a: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e </a:t>
            </a:r>
            <a:r>
              <a:rPr lang="pt-BR" sz="1400" i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cross-sell</a:t>
            </a: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mais eficazes</a:t>
            </a:r>
          </a:p>
        </p:txBody>
      </p:sp>
      <p:cxnSp>
        <p:nvCxnSpPr>
          <p:cNvPr id="11" name="Conector Reto 10">
            <a:extLst>
              <a:ext uri="{FF2B5EF4-FFF2-40B4-BE49-F238E27FC236}">
                <a16:creationId xmlns:a16="http://schemas.microsoft.com/office/drawing/2014/main" id="{54930F95-1266-8F01-39F9-05F50F0DE02D}"/>
              </a:ext>
            </a:extLst>
          </p:cNvPr>
          <p:cNvCxnSpPr>
            <a:cxnSpLocks/>
          </p:cNvCxnSpPr>
          <p:nvPr/>
        </p:nvCxnSpPr>
        <p:spPr>
          <a:xfrm>
            <a:off x="3464706" y="2697850"/>
            <a:ext cx="0" cy="3720203"/>
          </a:xfrm>
          <a:prstGeom prst="line">
            <a:avLst/>
          </a:prstGeom>
          <a:ln w="31750" cap="rnd">
            <a:solidFill>
              <a:schemeClr val="accent2"/>
            </a:solidFill>
            <a:prstDash val="sysDot"/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ector Reto 12">
            <a:extLst>
              <a:ext uri="{FF2B5EF4-FFF2-40B4-BE49-F238E27FC236}">
                <a16:creationId xmlns:a16="http://schemas.microsoft.com/office/drawing/2014/main" id="{C68BD44F-91F8-E274-D105-6234E4FDF711}"/>
              </a:ext>
            </a:extLst>
          </p:cNvPr>
          <p:cNvCxnSpPr>
            <a:cxnSpLocks/>
          </p:cNvCxnSpPr>
          <p:nvPr/>
        </p:nvCxnSpPr>
        <p:spPr>
          <a:xfrm>
            <a:off x="6994290" y="2594218"/>
            <a:ext cx="0" cy="3823835"/>
          </a:xfrm>
          <a:prstGeom prst="line">
            <a:avLst/>
          </a:prstGeom>
          <a:ln w="31750" cap="rnd">
            <a:solidFill>
              <a:schemeClr val="accent2"/>
            </a:solidFill>
            <a:prstDash val="sysDot"/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D6C703B5-D215-FBAC-11F7-B0C3A53B17DC}"/>
              </a:ext>
            </a:extLst>
          </p:cNvPr>
          <p:cNvSpPr txBox="1"/>
          <p:nvPr/>
        </p:nvSpPr>
        <p:spPr>
          <a:xfrm>
            <a:off x="7234213" y="2692400"/>
            <a:ext cx="4604216" cy="21646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2100"/>
              </a:lnSpc>
              <a:spcBef>
                <a:spcPts val="975"/>
              </a:spcBef>
              <a:spcAft>
                <a:spcPts val="225"/>
              </a:spcAft>
              <a:buNone/>
            </a:pPr>
            <a:r>
              <a:rPr lang="pt-BR" dirty="0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Como a </a:t>
            </a:r>
            <a:r>
              <a:rPr lang="pt-BR" dirty="0" err="1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Tamago</a:t>
            </a:r>
            <a:r>
              <a:rPr lang="pt-BR" dirty="0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 pode </a:t>
            </a:r>
            <a:r>
              <a:rPr lang="pt-BR" dirty="0">
                <a:solidFill>
                  <a:srgbClr val="FF7D39"/>
                </a:solidFill>
                <a:latin typeface="Avenir Next Medium" panose="020B0503020202020204" pitchFamily="34" charset="0"/>
              </a:rPr>
              <a:t>ajudar</a:t>
            </a:r>
            <a:endParaRPr lang="pt-BR" sz="1400" dirty="0">
              <a:solidFill>
                <a:srgbClr val="D6D6D6"/>
              </a:solidFill>
              <a:effectLst/>
              <a:latin typeface="Avenir Next Medium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400" i="0" dirty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1. Plataformas de atendimento </a:t>
            </a:r>
            <a:r>
              <a:rPr lang="pt-BR" sz="1400" i="0" dirty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omnichannel</a:t>
            </a:r>
            <a:r>
              <a:rPr lang="pt-BR" sz="1400" i="0" dirty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(chat, e-mail, redes sociais);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400" dirty="0">
                <a:solidFill>
                  <a:schemeClr val="bg1">
                    <a:lumMod val="65000"/>
                  </a:schemeClr>
                </a:solidFill>
                <a:latin typeface="Avenir Next" panose="020B0503020202020204" pitchFamily="34" charset="0"/>
              </a:rPr>
              <a:t>2. </a:t>
            </a:r>
            <a:r>
              <a:rPr lang="pt-BR" sz="1400" i="0" dirty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Ferramentas de feedback e análise de sentimento;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400" dirty="0">
                <a:solidFill>
                  <a:schemeClr val="bg1">
                    <a:lumMod val="65000"/>
                  </a:schemeClr>
                </a:solidFill>
                <a:latin typeface="Avenir Next" panose="020B0503020202020204" pitchFamily="34" charset="0"/>
              </a:rPr>
              <a:t>3. Visão </a:t>
            </a:r>
            <a:r>
              <a:rPr lang="pt-BR" sz="1400" i="0" dirty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360º do cliente;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400" dirty="0">
                <a:solidFill>
                  <a:schemeClr val="bg1">
                    <a:lumMod val="65000"/>
                  </a:schemeClr>
                </a:solidFill>
                <a:latin typeface="Avenir Next" panose="020B0503020202020204" pitchFamily="34" charset="0"/>
              </a:rPr>
              <a:t>4. </a:t>
            </a:r>
            <a:r>
              <a:rPr lang="pt-BR" sz="1400" i="0" dirty="0">
                <a:solidFill>
                  <a:srgbClr val="FF0000"/>
                </a:solidFill>
                <a:effectLst/>
                <a:latin typeface="Avenir Next" panose="020B0503020202020204" pitchFamily="34" charset="0"/>
              </a:rPr>
              <a:t>Inteligência artificial</a:t>
            </a:r>
            <a:r>
              <a:rPr lang="pt-BR" sz="1400" i="0" dirty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para personalização da jornada do cliente, autoatendimento, automação e aumento da produtividade;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1B6B6F50-0125-6579-E1FB-2E6F346160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1585" y="5482256"/>
            <a:ext cx="1070278" cy="793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CaixaDeTexto 15">
            <a:extLst>
              <a:ext uri="{FF2B5EF4-FFF2-40B4-BE49-F238E27FC236}">
                <a16:creationId xmlns:a16="http://schemas.microsoft.com/office/drawing/2014/main" id="{6F223929-B063-A2FC-4907-22BD1691AB23}"/>
              </a:ext>
            </a:extLst>
          </p:cNvPr>
          <p:cNvSpPr txBox="1"/>
          <p:nvPr/>
        </p:nvSpPr>
        <p:spPr>
          <a:xfrm>
            <a:off x="7234213" y="4987895"/>
            <a:ext cx="4604209" cy="3635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2100"/>
              </a:lnSpc>
              <a:spcBef>
                <a:spcPts val="975"/>
              </a:spcBef>
              <a:spcAft>
                <a:spcPts val="225"/>
              </a:spcAft>
              <a:buNone/>
            </a:pPr>
            <a:r>
              <a:rPr lang="pt-BR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Parceiros principais</a:t>
            </a:r>
            <a:endParaRPr lang="pt-BR" sz="1400">
              <a:solidFill>
                <a:srgbClr val="D6D6D6"/>
              </a:solidFill>
              <a:effectLst/>
              <a:latin typeface="Avenir Next Medium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78524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B017101-4F53-A331-B153-0F7DD420A0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>
                <a:solidFill>
                  <a:srgbClr val="FF7D39"/>
                </a:solidFill>
                <a:latin typeface="Avenir Next Medium" panose="020B0503020202020204" pitchFamily="34" charset="0"/>
              </a:rPr>
              <a:t>Soluções de CX </a:t>
            </a:r>
            <a:r>
              <a:rPr lang="pt-BR" sz="2400">
                <a:solidFill>
                  <a:srgbClr val="FF7D39"/>
                </a:solidFill>
                <a:latin typeface="Avenir Next Medium" panose="020B0503020202020204" pitchFamily="34" charset="0"/>
              </a:rPr>
              <a:t>(Personalização Experiência de Compras)</a:t>
            </a:r>
            <a:endParaRPr lang="pt-BR">
              <a:solidFill>
                <a:srgbClr val="FF7D39"/>
              </a:solidFill>
              <a:latin typeface="Avenir Next Medium" panose="020B0503020202020204" pitchFamily="34" charset="0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AF5E95C1-26BC-24B5-D494-3F71D6363191}"/>
              </a:ext>
            </a:extLst>
          </p:cNvPr>
          <p:cNvSpPr txBox="1"/>
          <p:nvPr/>
        </p:nvSpPr>
        <p:spPr>
          <a:xfrm>
            <a:off x="838199" y="1388866"/>
            <a:ext cx="1083798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600"/>
              </a:spcBef>
              <a:spcAft>
                <a:spcPts val="300"/>
              </a:spcAft>
              <a:buNone/>
            </a:pPr>
            <a:r>
              <a:rPr lang="pt-BR" sz="1600" b="0" i="0">
                <a:solidFill>
                  <a:srgbClr val="D6D6D6"/>
                </a:solidFill>
                <a:effectLst/>
                <a:latin typeface="Avenir Next" panose="020B0503020202020204" pitchFamily="34" charset="0"/>
              </a:rPr>
              <a:t>São tecnologias que permitem adaptar, em tempo real, a experiência de cada cliente com base em seu comportamento, preferências e histórico de compras — criando </a:t>
            </a:r>
            <a:r>
              <a:rPr lang="pt-BR" sz="16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jornadas únicas e relevantes</a:t>
            </a:r>
            <a:r>
              <a:rPr lang="pt-BR" sz="1600" b="0" i="0">
                <a:solidFill>
                  <a:srgbClr val="D6D6D6"/>
                </a:solidFill>
                <a:effectLst/>
                <a:latin typeface="Avenir Next" panose="020B0503020202020204" pitchFamily="34" charset="0"/>
              </a:rPr>
              <a:t> em todos os canais (web, app, e-mail, loja física etc.).</a:t>
            </a:r>
            <a:endParaRPr lang="pt-BR" sz="1600" b="0" i="0">
              <a:solidFill>
                <a:schemeClr val="bg1">
                  <a:lumMod val="75000"/>
                </a:schemeClr>
              </a:solidFill>
              <a:effectLst/>
              <a:latin typeface="Avenir Next" panose="020B0503020202020204" pitchFamily="34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912F956E-00BC-D6E0-A9C7-EEE0A0C70E61}"/>
              </a:ext>
            </a:extLst>
          </p:cNvPr>
          <p:cNvSpPr txBox="1"/>
          <p:nvPr/>
        </p:nvSpPr>
        <p:spPr>
          <a:xfrm>
            <a:off x="838200" y="2714429"/>
            <a:ext cx="1680714" cy="3357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2100"/>
              </a:lnSpc>
              <a:spcBef>
                <a:spcPts val="975"/>
              </a:spcBef>
              <a:spcAft>
                <a:spcPts val="225"/>
              </a:spcAft>
              <a:buNone/>
            </a:pPr>
            <a:r>
              <a:rPr lang="pt-BR" dirty="0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Dores</a:t>
            </a:r>
          </a:p>
          <a:p>
            <a:pPr algn="l">
              <a:spcBef>
                <a:spcPts val="3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pt-BR" sz="1400" i="0" dirty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Experiência do cliente genérica e pouco relevante</a:t>
            </a:r>
            <a:endParaRPr lang="pt-BR" sz="1400" dirty="0">
              <a:solidFill>
                <a:schemeClr val="bg1">
                  <a:lumMod val="65000"/>
                </a:schemeClr>
              </a:solidFill>
              <a:latin typeface="Avenir Next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pt-BR" sz="1400" i="0" dirty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Baixa conversão e abandono de carrinho</a:t>
            </a:r>
          </a:p>
          <a:p>
            <a:pPr algn="l">
              <a:spcBef>
                <a:spcPts val="3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pt-BR" sz="1400" i="0" dirty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Dificuldade em ativar todos os clientes</a:t>
            </a:r>
          </a:p>
          <a:p>
            <a:pPr algn="l">
              <a:spcBef>
                <a:spcPts val="3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pt-BR" sz="1400" dirty="0">
                <a:solidFill>
                  <a:schemeClr val="bg1">
                    <a:lumMod val="65000"/>
                  </a:schemeClr>
                </a:solidFill>
                <a:latin typeface="Avenir Next" panose="020B0503020202020204" pitchFamily="34" charset="0"/>
              </a:rPr>
              <a:t>Desalinhamento entre canais. </a:t>
            </a:r>
            <a:endParaRPr lang="pt-BR" i="0" dirty="0">
              <a:solidFill>
                <a:schemeClr val="bg1">
                  <a:lumMod val="65000"/>
                </a:schemeClr>
              </a:solidFill>
              <a:effectLst/>
              <a:latin typeface="Avenir Next" panose="020B0503020202020204" pitchFamily="34" charset="0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8F58E496-EE01-EE91-9E1F-9298A5E05F8F}"/>
              </a:ext>
            </a:extLst>
          </p:cNvPr>
          <p:cNvSpPr txBox="1"/>
          <p:nvPr/>
        </p:nvSpPr>
        <p:spPr>
          <a:xfrm>
            <a:off x="2926751" y="2692400"/>
            <a:ext cx="1972566" cy="32419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2100"/>
              </a:lnSpc>
              <a:spcBef>
                <a:spcPts val="975"/>
              </a:spcBef>
              <a:spcAft>
                <a:spcPts val="225"/>
              </a:spcAft>
              <a:buNone/>
            </a:pPr>
            <a:r>
              <a:rPr lang="pt-BR" dirty="0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Benefícios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400" i="0" dirty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1. Aumento da </a:t>
            </a:r>
            <a:r>
              <a:rPr lang="pt-BR" sz="14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conversão</a:t>
            </a:r>
            <a:r>
              <a:rPr lang="pt-BR" sz="1400" b="1" i="0" dirty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400" i="0" dirty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e do </a:t>
            </a:r>
            <a:r>
              <a:rPr lang="pt-BR" sz="14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ticket médio</a:t>
            </a:r>
            <a:endParaRPr lang="pt-BR" sz="1400" dirty="0">
              <a:solidFill>
                <a:schemeClr val="bg1">
                  <a:lumMod val="65000"/>
                </a:schemeClr>
              </a:solidFill>
              <a:latin typeface="Avenir Next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400" i="0" dirty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2. Redução d</a:t>
            </a:r>
            <a:r>
              <a:rPr lang="pt-BR" sz="1400" dirty="0">
                <a:solidFill>
                  <a:schemeClr val="bg1">
                    <a:lumMod val="65000"/>
                  </a:schemeClr>
                </a:solidFill>
                <a:latin typeface="Avenir Next" panose="020B0503020202020204" pitchFamily="34" charset="0"/>
              </a:rPr>
              <a:t>o </a:t>
            </a:r>
            <a:r>
              <a:rPr lang="pt-BR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venir Next" panose="020B0503020202020204" pitchFamily="34" charset="0"/>
              </a:rPr>
              <a:t>abandono de carrinho</a:t>
            </a:r>
            <a:endParaRPr lang="pt-BR" sz="1400" dirty="0">
              <a:solidFill>
                <a:schemeClr val="bg1">
                  <a:lumMod val="65000"/>
                </a:schemeClr>
              </a:solidFill>
              <a:latin typeface="Avenir Next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400" i="0" dirty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3. Melhor </a:t>
            </a:r>
            <a:r>
              <a:rPr lang="pt-BR" sz="14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fidelização </a:t>
            </a:r>
            <a:r>
              <a:rPr lang="pt-BR" sz="1400" i="0" dirty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e </a:t>
            </a:r>
            <a:r>
              <a:rPr lang="pt-BR" sz="14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retenção</a:t>
            </a:r>
            <a:r>
              <a:rPr lang="pt-BR" sz="1400" i="0" dirty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de clientes</a:t>
            </a:r>
            <a:endParaRPr lang="pt-BR" sz="1400" dirty="0">
              <a:solidFill>
                <a:schemeClr val="bg1">
                  <a:lumMod val="65000"/>
                </a:schemeClr>
              </a:solidFill>
              <a:latin typeface="Avenir Next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400" i="0" dirty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4. </a:t>
            </a:r>
            <a:r>
              <a:rPr lang="pt-BR" sz="14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Experiência fluída</a:t>
            </a:r>
            <a:r>
              <a:rPr lang="pt-BR" sz="1400" b="1" i="0" dirty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4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e consistente</a:t>
            </a:r>
            <a:r>
              <a:rPr lang="pt-BR" sz="14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400" i="0" dirty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em todos os canais.</a:t>
            </a:r>
          </a:p>
        </p:txBody>
      </p:sp>
      <p:cxnSp>
        <p:nvCxnSpPr>
          <p:cNvPr id="11" name="Conector Reto 10">
            <a:extLst>
              <a:ext uri="{FF2B5EF4-FFF2-40B4-BE49-F238E27FC236}">
                <a16:creationId xmlns:a16="http://schemas.microsoft.com/office/drawing/2014/main" id="{1DC4B7E1-694E-89CE-C3A6-FA39806E93FE}"/>
              </a:ext>
            </a:extLst>
          </p:cNvPr>
          <p:cNvCxnSpPr>
            <a:cxnSpLocks/>
          </p:cNvCxnSpPr>
          <p:nvPr/>
        </p:nvCxnSpPr>
        <p:spPr>
          <a:xfrm>
            <a:off x="2722832" y="2692400"/>
            <a:ext cx="0" cy="3720203"/>
          </a:xfrm>
          <a:prstGeom prst="line">
            <a:avLst/>
          </a:prstGeom>
          <a:ln w="31750" cap="rnd">
            <a:solidFill>
              <a:schemeClr val="accent2"/>
            </a:solidFill>
            <a:prstDash val="sysDot"/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ector Reto 12">
            <a:extLst>
              <a:ext uri="{FF2B5EF4-FFF2-40B4-BE49-F238E27FC236}">
                <a16:creationId xmlns:a16="http://schemas.microsoft.com/office/drawing/2014/main" id="{6C708C7F-012D-939E-84C0-D5FA96595912}"/>
              </a:ext>
            </a:extLst>
          </p:cNvPr>
          <p:cNvCxnSpPr>
            <a:cxnSpLocks/>
          </p:cNvCxnSpPr>
          <p:nvPr/>
        </p:nvCxnSpPr>
        <p:spPr>
          <a:xfrm>
            <a:off x="5096480" y="2588768"/>
            <a:ext cx="0" cy="3823835"/>
          </a:xfrm>
          <a:prstGeom prst="line">
            <a:avLst/>
          </a:prstGeom>
          <a:ln w="31750" cap="rnd">
            <a:solidFill>
              <a:schemeClr val="accent2"/>
            </a:solidFill>
            <a:prstDash val="sysDot"/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B0CE135A-3034-6605-186B-166647D303B9}"/>
              </a:ext>
            </a:extLst>
          </p:cNvPr>
          <p:cNvSpPr txBox="1"/>
          <p:nvPr/>
        </p:nvSpPr>
        <p:spPr>
          <a:xfrm>
            <a:off x="5293644" y="2692400"/>
            <a:ext cx="6544779" cy="19184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2100"/>
              </a:lnSpc>
              <a:spcBef>
                <a:spcPts val="975"/>
              </a:spcBef>
              <a:spcAft>
                <a:spcPts val="225"/>
              </a:spcAft>
              <a:buNone/>
            </a:pPr>
            <a:r>
              <a:rPr lang="pt-BR" dirty="0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Como a </a:t>
            </a:r>
            <a:r>
              <a:rPr lang="pt-BR" dirty="0" err="1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Tamago</a:t>
            </a:r>
            <a:r>
              <a:rPr lang="pt-BR" dirty="0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 pode </a:t>
            </a:r>
            <a:r>
              <a:rPr lang="pt-BR" dirty="0">
                <a:solidFill>
                  <a:srgbClr val="FF7D39"/>
                </a:solidFill>
                <a:latin typeface="Avenir Next Medium" panose="020B0503020202020204" pitchFamily="34" charset="0"/>
              </a:rPr>
              <a:t>ajudar</a:t>
            </a:r>
            <a:endParaRPr lang="pt-BR" sz="1400" dirty="0">
              <a:solidFill>
                <a:srgbClr val="D6D6D6"/>
              </a:solidFill>
              <a:effectLst/>
              <a:latin typeface="Avenir Next Medium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1. </a:t>
            </a:r>
            <a:r>
              <a:rPr lang="pt-BR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Recomendações preditivas</a:t>
            </a:r>
            <a:r>
              <a:rPr lang="pt-BR" sz="12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 com base em comportamento e histórico de compras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2. </a:t>
            </a:r>
            <a:r>
              <a:rPr lang="pt-BR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Personalização desde a primeira visita</a:t>
            </a:r>
            <a:r>
              <a:rPr lang="pt-BR" sz="12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, mesmo para usuários anônimos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3. </a:t>
            </a:r>
            <a:r>
              <a:rPr lang="pt-BR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Segmentação dinâmica</a:t>
            </a:r>
            <a:r>
              <a:rPr lang="pt-BR" sz="12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 com base em localização, clima, dispositivo, entre outros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4. </a:t>
            </a:r>
            <a:r>
              <a:rPr lang="pt-BR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Mensagens acionadas por eventos</a:t>
            </a:r>
            <a:r>
              <a:rPr lang="pt-BR" sz="12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 (</a:t>
            </a:r>
            <a:r>
              <a:rPr lang="pt-BR" sz="1200" b="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ex</a:t>
            </a:r>
            <a:r>
              <a:rPr lang="pt-BR" sz="12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: abandono de carrinho, navegação em produto)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5. </a:t>
            </a:r>
            <a:r>
              <a:rPr lang="pt-BR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Testes A/</a:t>
            </a:r>
            <a:r>
              <a:rPr lang="pt-BR" sz="1200" b="1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B</a:t>
            </a:r>
            <a:r>
              <a:rPr lang="pt-BR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e otimização contínua</a:t>
            </a:r>
            <a:r>
              <a:rPr lang="pt-BR" sz="12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 para validar o que funciona melhor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6. </a:t>
            </a:r>
            <a:r>
              <a:rPr lang="pt-BR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Integração com dados de consumo Mastercard</a:t>
            </a:r>
            <a:r>
              <a:rPr lang="pt-BR" sz="12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 para prever comportamentos futuros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70BC595C-4C50-36A9-D739-CAE9059A34BD}"/>
              </a:ext>
            </a:extLst>
          </p:cNvPr>
          <p:cNvSpPr txBox="1"/>
          <p:nvPr/>
        </p:nvSpPr>
        <p:spPr>
          <a:xfrm>
            <a:off x="5293644" y="5047654"/>
            <a:ext cx="4604209" cy="3635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2100"/>
              </a:lnSpc>
              <a:spcBef>
                <a:spcPts val="975"/>
              </a:spcBef>
              <a:spcAft>
                <a:spcPts val="225"/>
              </a:spcAft>
              <a:buNone/>
            </a:pPr>
            <a:r>
              <a:rPr lang="pt-BR" dirty="0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Parceiros principais</a:t>
            </a:r>
            <a:endParaRPr lang="pt-BR" sz="1400" dirty="0">
              <a:solidFill>
                <a:srgbClr val="D6D6D6"/>
              </a:solidFill>
              <a:effectLst/>
              <a:latin typeface="Avenir Next Medium" panose="020B0503020202020204" pitchFamily="34" charset="0"/>
            </a:endParaRP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D11CD57D-4CCC-BF9E-BB17-B470BEACF8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4940" y="5580359"/>
            <a:ext cx="2598612" cy="391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Imagem 23" descr="Imagem digital fictícia de personagem de desenho animado&#10;&#10;O conteúdo gerado por IA pode estar incorreto.">
            <a:extLst>
              <a:ext uri="{FF2B5EF4-FFF2-40B4-BE49-F238E27FC236}">
                <a16:creationId xmlns:a16="http://schemas.microsoft.com/office/drawing/2014/main" id="{81FE84E1-12AB-D6EF-DA2E-C694E175CD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34570" y1="13184" x2="29297" y2="20996"/>
                        <a14:foregroundMark x1="29297" y1="20996" x2="29199" y2="2646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897853" y="4610874"/>
            <a:ext cx="1972563" cy="1972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9164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64F1ED-E5CC-36A1-A5CE-9848FE1C70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58176A-173F-B790-6AD7-C75DA304E1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>
                <a:solidFill>
                  <a:srgbClr val="FF7D39"/>
                </a:solidFill>
                <a:latin typeface="Avenir Next Medium" panose="020B0503020202020204" pitchFamily="34" charset="0"/>
              </a:rPr>
              <a:t>E-Commerce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62B17329-5DE6-0F79-DE31-ECD81A9CF34E}"/>
              </a:ext>
            </a:extLst>
          </p:cNvPr>
          <p:cNvSpPr txBox="1"/>
          <p:nvPr/>
        </p:nvSpPr>
        <p:spPr>
          <a:xfrm>
            <a:off x="838199" y="1388866"/>
            <a:ext cx="1083798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600"/>
              </a:spcBef>
              <a:spcAft>
                <a:spcPts val="300"/>
              </a:spcAft>
              <a:buNone/>
            </a:pPr>
            <a:r>
              <a:rPr lang="pt-BR" sz="1600" b="0" i="0">
                <a:solidFill>
                  <a:srgbClr val="D6D6D6"/>
                </a:solidFill>
                <a:effectLst/>
                <a:latin typeface="Segoe Sans"/>
              </a:rPr>
              <a:t>Plataformas de e-commerce são soluções tecnológicas que permitem criar, gerenciar e escalar lojas virtuais. Elas oferecem desde a construção do site até a gestão de produtos, pagamentos, logística e marketing digital.</a:t>
            </a:r>
            <a:endParaRPr lang="pt-BR" sz="1600" b="0" i="0">
              <a:solidFill>
                <a:schemeClr val="bg1">
                  <a:lumMod val="75000"/>
                </a:schemeClr>
              </a:solidFill>
              <a:effectLst/>
              <a:latin typeface="Avenir Next" panose="020B0503020202020204" pitchFamily="34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DE7A042C-37F6-7A67-3045-36B5B55A562C}"/>
              </a:ext>
            </a:extLst>
          </p:cNvPr>
          <p:cNvSpPr txBox="1"/>
          <p:nvPr/>
        </p:nvSpPr>
        <p:spPr>
          <a:xfrm>
            <a:off x="838200" y="2179592"/>
            <a:ext cx="1680714" cy="37266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2100"/>
              </a:lnSpc>
              <a:spcBef>
                <a:spcPts val="975"/>
              </a:spcBef>
              <a:spcAft>
                <a:spcPts val="225"/>
              </a:spcAft>
              <a:buNone/>
            </a:pPr>
            <a:r>
              <a:rPr lang="pt-BR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Dores</a:t>
            </a:r>
          </a:p>
          <a:p>
            <a:pPr>
              <a:spcBef>
                <a:spcPts val="3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Dificuldade em lançar e escalar um canal digital de vendas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2. Falta de integração entre canais (online, físico, marketplaces)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3. Experiências de compra inconsistentes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>
                <a:solidFill>
                  <a:schemeClr val="bg1">
                    <a:lumMod val="50000"/>
                  </a:schemeClr>
                </a:solidFill>
                <a:latin typeface="Avenir Next" panose="020B0503020202020204" pitchFamily="34" charset="0"/>
              </a:rPr>
              <a:t>4. </a:t>
            </a: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Baixa flexibilidade para personalizar a jornada do cliente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5. Custos altos com manutenção de sistemas legados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E32D62DF-DD05-33F3-8983-E72BC8A277D9}"/>
              </a:ext>
            </a:extLst>
          </p:cNvPr>
          <p:cNvSpPr txBox="1"/>
          <p:nvPr/>
        </p:nvSpPr>
        <p:spPr>
          <a:xfrm>
            <a:off x="2926750" y="2157563"/>
            <a:ext cx="2024807" cy="4319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2100"/>
              </a:lnSpc>
              <a:spcBef>
                <a:spcPts val="975"/>
              </a:spcBef>
              <a:spcAft>
                <a:spcPts val="225"/>
              </a:spcAft>
              <a:buNone/>
            </a:pPr>
            <a:r>
              <a:rPr lang="pt-BR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Benefícios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1. Arquitetura 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MACH</a:t>
            </a: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 (</a:t>
            </a:r>
            <a:r>
              <a:rPr lang="pt-BR" sz="1200" i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Microservices</a:t>
            </a: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, API-</a:t>
            </a:r>
            <a:r>
              <a:rPr lang="pt-BR" sz="1200" i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first</a:t>
            </a: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, Cloud-</a:t>
            </a:r>
            <a:r>
              <a:rPr lang="pt-BR" sz="1200" i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native</a:t>
            </a: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, </a:t>
            </a:r>
            <a:r>
              <a:rPr lang="pt-BR" sz="1200" i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Headless</a:t>
            </a: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)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2. Total liberdade de 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personalização e integração</a:t>
            </a: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 com qualquer sistema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>
                <a:solidFill>
                  <a:schemeClr val="bg1">
                    <a:lumMod val="50000"/>
                  </a:schemeClr>
                </a:solidFill>
                <a:latin typeface="Avenir Next" panose="020B0503020202020204" pitchFamily="34" charset="0"/>
              </a:rPr>
              <a:t>3. 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Escalabilidade</a:t>
            </a: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 global com infraestrutura cloud-agnóstica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4. Experiências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omnichannel</a:t>
            </a: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 unificadas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5. 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Menor custo total de propriedade </a:t>
            </a: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no longo prazo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6. 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Menor dependência </a:t>
            </a: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de fornecedores (</a:t>
            </a:r>
            <a:r>
              <a:rPr lang="pt-BR" sz="1200" i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vendor</a:t>
            </a: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lock</a:t>
            </a: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-in)</a:t>
            </a:r>
          </a:p>
        </p:txBody>
      </p:sp>
      <p:cxnSp>
        <p:nvCxnSpPr>
          <p:cNvPr id="11" name="Conector Reto 10">
            <a:extLst>
              <a:ext uri="{FF2B5EF4-FFF2-40B4-BE49-F238E27FC236}">
                <a16:creationId xmlns:a16="http://schemas.microsoft.com/office/drawing/2014/main" id="{6EBD2E36-2124-7899-E60D-B9C8D1D4053E}"/>
              </a:ext>
            </a:extLst>
          </p:cNvPr>
          <p:cNvCxnSpPr>
            <a:cxnSpLocks/>
          </p:cNvCxnSpPr>
          <p:nvPr/>
        </p:nvCxnSpPr>
        <p:spPr>
          <a:xfrm>
            <a:off x="2722832" y="2157563"/>
            <a:ext cx="0" cy="4319131"/>
          </a:xfrm>
          <a:prstGeom prst="line">
            <a:avLst/>
          </a:prstGeom>
          <a:ln w="31750" cap="rnd">
            <a:solidFill>
              <a:schemeClr val="accent2"/>
            </a:solidFill>
            <a:prstDash val="sysDot"/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ector Reto 12">
            <a:extLst>
              <a:ext uri="{FF2B5EF4-FFF2-40B4-BE49-F238E27FC236}">
                <a16:creationId xmlns:a16="http://schemas.microsoft.com/office/drawing/2014/main" id="{32C6FCE1-89ED-61E6-AFE4-826F61243FBE}"/>
              </a:ext>
            </a:extLst>
          </p:cNvPr>
          <p:cNvCxnSpPr>
            <a:cxnSpLocks/>
          </p:cNvCxnSpPr>
          <p:nvPr/>
        </p:nvCxnSpPr>
        <p:spPr>
          <a:xfrm>
            <a:off x="5096480" y="2053931"/>
            <a:ext cx="0" cy="4422763"/>
          </a:xfrm>
          <a:prstGeom prst="line">
            <a:avLst/>
          </a:prstGeom>
          <a:ln w="31750" cap="rnd">
            <a:solidFill>
              <a:schemeClr val="accent2"/>
            </a:solidFill>
            <a:prstDash val="sysDot"/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2F9B7A70-FB38-FEF7-80DC-B56082A89F58}"/>
              </a:ext>
            </a:extLst>
          </p:cNvPr>
          <p:cNvSpPr txBox="1"/>
          <p:nvPr/>
        </p:nvSpPr>
        <p:spPr>
          <a:xfrm>
            <a:off x="5293644" y="2157563"/>
            <a:ext cx="6544779" cy="19184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2100"/>
              </a:lnSpc>
              <a:spcBef>
                <a:spcPts val="975"/>
              </a:spcBef>
              <a:spcAft>
                <a:spcPts val="225"/>
              </a:spcAft>
              <a:buNone/>
            </a:pPr>
            <a:r>
              <a:rPr lang="pt-BR" dirty="0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Como a </a:t>
            </a:r>
            <a:r>
              <a:rPr lang="pt-BR" dirty="0" err="1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Tamago</a:t>
            </a:r>
            <a:r>
              <a:rPr lang="pt-BR" dirty="0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 pode </a:t>
            </a:r>
            <a:r>
              <a:rPr lang="pt-BR" dirty="0">
                <a:solidFill>
                  <a:srgbClr val="FF7D39"/>
                </a:solidFill>
                <a:latin typeface="Avenir Next Medium" panose="020B0503020202020204" pitchFamily="34" charset="0"/>
              </a:rPr>
              <a:t>ajudar</a:t>
            </a:r>
            <a:endParaRPr lang="pt-BR" sz="1400" dirty="0">
              <a:solidFill>
                <a:srgbClr val="D6D6D6"/>
              </a:solidFill>
              <a:effectLst/>
              <a:latin typeface="Avenir Next Medium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1. Desenvolvimento de Lojas Virtuais e </a:t>
            </a:r>
            <a:r>
              <a:rPr lang="pt-BR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domínio de todas as etapas</a:t>
            </a:r>
            <a:r>
              <a:rPr lang="pt-BR" sz="12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venir Next" panose="020B0503020202020204" pitchFamily="34" charset="0"/>
              </a:rPr>
              <a:t>do processo.</a:t>
            </a:r>
            <a:endParaRPr lang="pt-BR" sz="1200" b="0" i="0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venir Next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2. Venda </a:t>
            </a:r>
            <a:r>
              <a:rPr lang="pt-BR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multicanal </a:t>
            </a:r>
            <a:r>
              <a:rPr lang="pt-BR" sz="12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(site, redes sociais, marketplaces e lojas físicas)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3. Ferramentas de </a:t>
            </a:r>
            <a:r>
              <a:rPr lang="pt-BR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marketing</a:t>
            </a:r>
            <a:r>
              <a:rPr lang="pt-BR" sz="12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digital e </a:t>
            </a:r>
            <a:r>
              <a:rPr lang="pt-BR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SEO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4. </a:t>
            </a:r>
            <a:r>
              <a:rPr lang="pt-BR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Implementações rápidas</a:t>
            </a:r>
            <a:r>
              <a:rPr lang="pt-BR" sz="12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ou totalmente personalizadas (</a:t>
            </a:r>
            <a:r>
              <a:rPr lang="pt-BR" sz="12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headless</a:t>
            </a:r>
            <a:r>
              <a:rPr lang="pt-BR" sz="12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commerce</a:t>
            </a:r>
            <a:r>
              <a:rPr lang="pt-BR" sz="12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)</a:t>
            </a:r>
            <a:endParaRPr lang="pt-BR" sz="1200" b="0" i="0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venir Next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5. </a:t>
            </a:r>
            <a:r>
              <a:rPr lang="pt-BR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Escalabilidade</a:t>
            </a:r>
            <a:r>
              <a:rPr lang="pt-BR" sz="12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, desde lojas pequenas até </a:t>
            </a:r>
            <a:r>
              <a:rPr lang="pt-BR" sz="12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enterprise</a:t>
            </a:r>
            <a:endParaRPr lang="pt-BR" sz="1200" b="0" i="0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venir Next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6. </a:t>
            </a:r>
            <a:r>
              <a:rPr lang="pt-BR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Modelos variados</a:t>
            </a:r>
            <a:r>
              <a:rPr lang="pt-BR" sz="12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: Varejo, D2C, B2B, B2C e Marketplaces.</a:t>
            </a:r>
            <a:endParaRPr lang="pt-BR" sz="1200" b="0" i="0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venir Next" panose="020B0503020202020204" pitchFamily="34" charset="0"/>
            </a:endParaRP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63DCBE07-53AD-2ADB-069E-6B3E60DDE9F5}"/>
              </a:ext>
            </a:extLst>
          </p:cNvPr>
          <p:cNvSpPr txBox="1"/>
          <p:nvPr/>
        </p:nvSpPr>
        <p:spPr>
          <a:xfrm>
            <a:off x="5293644" y="4259959"/>
            <a:ext cx="4604209" cy="3635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2100"/>
              </a:lnSpc>
              <a:spcBef>
                <a:spcPts val="975"/>
              </a:spcBef>
              <a:spcAft>
                <a:spcPts val="225"/>
              </a:spcAft>
              <a:buNone/>
            </a:pPr>
            <a:r>
              <a:rPr lang="pt-BR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Parceiros principais</a:t>
            </a:r>
            <a:endParaRPr lang="pt-BR" sz="1400">
              <a:solidFill>
                <a:srgbClr val="D6D6D6"/>
              </a:solidFill>
              <a:effectLst/>
              <a:latin typeface="Avenir Next Medium" panose="020B0503020202020204" pitchFamily="34" charset="0"/>
            </a:endParaRPr>
          </a:p>
        </p:txBody>
      </p:sp>
      <p:pic>
        <p:nvPicPr>
          <p:cNvPr id="22" name="Imagem 21" descr="Pessoa segurando guarda-chuva&#10;&#10;O conteúdo gerado por IA pode estar incorreto.">
            <a:extLst>
              <a:ext uri="{FF2B5EF4-FFF2-40B4-BE49-F238E27FC236}">
                <a16:creationId xmlns:a16="http://schemas.microsoft.com/office/drawing/2014/main" id="{3FF85BC0-A320-2C3C-2AF0-C14FC7E49A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61" b="89941" l="9961" r="92871">
                        <a14:foregroundMark x1="89160" y1="49316" x2="92871" y2="42676"/>
                        <a14:foregroundMark x1="92871" y1="42676" x2="89941" y2="5214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419672" y="4439249"/>
            <a:ext cx="2418751" cy="2418751"/>
          </a:xfrm>
          <a:prstGeom prst="rect">
            <a:avLst/>
          </a:prstGeom>
        </p:spPr>
      </p:pic>
      <p:pic>
        <p:nvPicPr>
          <p:cNvPr id="4098" name="Picture 2">
            <a:extLst>
              <a:ext uri="{FF2B5EF4-FFF2-40B4-BE49-F238E27FC236}">
                <a16:creationId xmlns:a16="http://schemas.microsoft.com/office/drawing/2014/main" id="{55D76493-E7F2-646F-1CC6-53C0EC69F1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8024" y="4798287"/>
            <a:ext cx="1195952" cy="696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9824B8E7-1F84-D692-4E39-8C79F30E91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5258" y="4817542"/>
            <a:ext cx="874256" cy="658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>
            <a:extLst>
              <a:ext uri="{FF2B5EF4-FFF2-40B4-BE49-F238E27FC236}">
                <a16:creationId xmlns:a16="http://schemas.microsoft.com/office/drawing/2014/main" id="{A979CC02-A7F1-EFEA-37DC-E1B3EC9678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432" y="4936104"/>
            <a:ext cx="1466726" cy="421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27095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6F26B6-788C-852A-1B9C-7B828BF598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9FCD53-AD18-5492-A127-ED969F3B44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>
                <a:solidFill>
                  <a:srgbClr val="FF7D39"/>
                </a:solidFill>
                <a:latin typeface="Avenir Next Medium" panose="020B0503020202020204" pitchFamily="34" charset="0"/>
              </a:rPr>
              <a:t>Inovação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3ACD2A74-C130-DAFD-2A02-7351A6D09775}"/>
              </a:ext>
            </a:extLst>
          </p:cNvPr>
          <p:cNvSpPr txBox="1"/>
          <p:nvPr/>
        </p:nvSpPr>
        <p:spPr>
          <a:xfrm>
            <a:off x="838199" y="1388866"/>
            <a:ext cx="1083798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600"/>
              </a:spcBef>
              <a:spcAft>
                <a:spcPts val="300"/>
              </a:spcAft>
              <a:buNone/>
            </a:pPr>
            <a:r>
              <a:rPr lang="pt-BR" sz="1600" b="0" i="0" dirty="0">
                <a:solidFill>
                  <a:srgbClr val="D6D6D6"/>
                </a:solidFill>
                <a:effectLst/>
                <a:latin typeface="Segoe Sans"/>
              </a:rPr>
              <a:t>A inovação é essencial para que as empresas se mantenham competitivas e relevantes. Ela permite reduzir custos, automatizar processos e oferecer experiências mais eficientes aos clientes. Ao adotar tecnologias como IA e plataformas no-</a:t>
            </a:r>
            <a:r>
              <a:rPr lang="pt-BR" sz="1600" b="0" i="0" dirty="0" err="1">
                <a:solidFill>
                  <a:srgbClr val="D6D6D6"/>
                </a:solidFill>
                <a:effectLst/>
                <a:latin typeface="Segoe Sans"/>
              </a:rPr>
              <a:t>code</a:t>
            </a:r>
            <a:r>
              <a:rPr lang="pt-BR" sz="1600" b="0" i="0" dirty="0">
                <a:solidFill>
                  <a:srgbClr val="D6D6D6"/>
                </a:solidFill>
                <a:effectLst/>
                <a:latin typeface="Segoe Sans"/>
              </a:rPr>
              <a:t>, as empresas ganham agilidade e capacidade de adaptação ao mercado.</a:t>
            </a:r>
            <a:endParaRPr lang="pt-BR" sz="1600" b="0" i="0" dirty="0">
              <a:solidFill>
                <a:schemeClr val="bg1">
                  <a:lumMod val="75000"/>
                </a:schemeClr>
              </a:solidFill>
              <a:effectLst/>
              <a:latin typeface="Avenir Next" panose="020B0503020202020204" pitchFamily="34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80E0E01F-079D-729E-BEA3-7BDB355F9A99}"/>
              </a:ext>
            </a:extLst>
          </p:cNvPr>
          <p:cNvSpPr txBox="1"/>
          <p:nvPr/>
        </p:nvSpPr>
        <p:spPr>
          <a:xfrm>
            <a:off x="838200" y="2369616"/>
            <a:ext cx="1680714" cy="3026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2100"/>
              </a:lnSpc>
              <a:spcBef>
                <a:spcPts val="975"/>
              </a:spcBef>
              <a:spcAft>
                <a:spcPts val="225"/>
              </a:spcAft>
              <a:buNone/>
            </a:pPr>
            <a:r>
              <a:rPr lang="pt-BR" dirty="0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Dores</a:t>
            </a:r>
          </a:p>
          <a:p>
            <a:pPr>
              <a:spcBef>
                <a:spcPts val="3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pt-BR" sz="1200" i="0" dirty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 Custos com tarefas manuais repetidas</a:t>
            </a:r>
          </a:p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pt-BR" sz="1200" dirty="0">
                <a:solidFill>
                  <a:schemeClr val="bg1">
                    <a:lumMod val="50000"/>
                  </a:schemeClr>
                </a:solidFill>
                <a:latin typeface="Avenir Next" panose="020B0503020202020204" pitchFamily="34" charset="0"/>
              </a:rPr>
              <a:t>2. Redução de custos em Infraestrutura</a:t>
            </a:r>
            <a:endParaRPr lang="pt-BR" sz="1200" i="0" dirty="0">
              <a:solidFill>
                <a:schemeClr val="bg1">
                  <a:lumMod val="50000"/>
                </a:schemeClr>
              </a:solidFill>
              <a:effectLst/>
              <a:latin typeface="Avenir Next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dirty="0">
                <a:solidFill>
                  <a:schemeClr val="bg1">
                    <a:lumMod val="50000"/>
                  </a:schemeClr>
                </a:solidFill>
                <a:latin typeface="Avenir Next" panose="020B0503020202020204" pitchFamily="34" charset="0"/>
              </a:rPr>
              <a:t>3</a:t>
            </a:r>
            <a:r>
              <a:rPr lang="pt-BR" sz="1200" i="0" dirty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. Desenvolvimentos Customizados (</a:t>
            </a:r>
            <a:r>
              <a:rPr lang="pt-BR" sz="1200" i="0" dirty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Tailor</a:t>
            </a:r>
            <a:r>
              <a:rPr lang="pt-BR" sz="1200" i="0" dirty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dirty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made</a:t>
            </a:r>
            <a:r>
              <a:rPr lang="pt-BR" sz="1200" i="0" dirty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)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dirty="0">
                <a:solidFill>
                  <a:schemeClr val="bg1">
                    <a:lumMod val="50000"/>
                  </a:schemeClr>
                </a:solidFill>
                <a:latin typeface="Avenir Next" panose="020B0503020202020204" pitchFamily="34" charset="0"/>
              </a:rPr>
              <a:t>4</a:t>
            </a:r>
            <a:r>
              <a:rPr lang="pt-BR" sz="1200" i="0" dirty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. Desenvolvimentos rápidos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dirty="0">
                <a:solidFill>
                  <a:schemeClr val="bg1">
                    <a:lumMod val="50000"/>
                  </a:schemeClr>
                </a:solidFill>
                <a:latin typeface="Avenir Next" panose="020B0503020202020204" pitchFamily="34" charset="0"/>
              </a:rPr>
              <a:t>5. Problemas de Navegação Indoor ou Outdoor</a:t>
            </a:r>
            <a:endParaRPr lang="pt-BR" sz="1200" i="0" dirty="0">
              <a:solidFill>
                <a:schemeClr val="bg1">
                  <a:lumMod val="50000"/>
                </a:schemeClr>
              </a:solidFill>
              <a:effectLst/>
              <a:latin typeface="Avenir Next" panose="020B0503020202020204" pitchFamily="34" charset="0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7535A32E-2D78-843E-ED45-DF0C5AD94DF5}"/>
              </a:ext>
            </a:extLst>
          </p:cNvPr>
          <p:cNvSpPr txBox="1"/>
          <p:nvPr/>
        </p:nvSpPr>
        <p:spPr>
          <a:xfrm>
            <a:off x="2926750" y="2369616"/>
            <a:ext cx="2024807" cy="32419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2100"/>
              </a:lnSpc>
              <a:spcBef>
                <a:spcPts val="975"/>
              </a:spcBef>
              <a:spcAft>
                <a:spcPts val="225"/>
              </a:spcAft>
              <a:buNone/>
            </a:pPr>
            <a:r>
              <a:rPr lang="pt-BR" dirty="0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Benefícios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i="0" dirty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1. Automatização de atividades com agentes de </a:t>
            </a:r>
            <a:r>
              <a:rPr lang="pt-BR" sz="1200" b="1" i="0" dirty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Inteligência </a:t>
            </a:r>
            <a:r>
              <a:rPr lang="pt-BR" sz="1200" b="1" i="0" dirty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Artifical</a:t>
            </a:r>
            <a:r>
              <a:rPr lang="pt-BR" sz="1200" i="0" dirty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.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i="0" dirty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2.  Consultoria para a implementação de iniciativas de </a:t>
            </a:r>
            <a:r>
              <a:rPr lang="pt-BR" sz="1200" b="1" i="0" dirty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FinOps</a:t>
            </a:r>
            <a:endParaRPr lang="pt-BR" sz="1200" b="1" i="0" dirty="0">
              <a:solidFill>
                <a:schemeClr val="bg1">
                  <a:lumMod val="50000"/>
                </a:schemeClr>
              </a:solidFill>
              <a:effectLst/>
              <a:latin typeface="Avenir Next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dirty="0">
                <a:solidFill>
                  <a:schemeClr val="bg1">
                    <a:lumMod val="50000"/>
                  </a:schemeClr>
                </a:solidFill>
                <a:latin typeface="Avenir Next" panose="020B0503020202020204" pitchFamily="34" charset="0"/>
              </a:rPr>
              <a:t>3. Desenvolvimentos com plataformas de Cloud, </a:t>
            </a:r>
            <a:r>
              <a:rPr lang="pt-BR" sz="1200" b="1" dirty="0">
                <a:solidFill>
                  <a:schemeClr val="bg1">
                    <a:lumMod val="50000"/>
                  </a:schemeClr>
                </a:solidFill>
                <a:latin typeface="Avenir Next" panose="020B0503020202020204" pitchFamily="34" charset="0"/>
              </a:rPr>
              <a:t>No-</a:t>
            </a:r>
            <a:r>
              <a:rPr lang="pt-BR" sz="1200" b="1" dirty="0" err="1">
                <a:solidFill>
                  <a:schemeClr val="bg1">
                    <a:lumMod val="50000"/>
                  </a:schemeClr>
                </a:solidFill>
                <a:latin typeface="Avenir Next" panose="020B0503020202020204" pitchFamily="34" charset="0"/>
              </a:rPr>
              <a:t>Code</a:t>
            </a:r>
            <a:r>
              <a:rPr lang="pt-BR" sz="1200" dirty="0">
                <a:solidFill>
                  <a:schemeClr val="bg1">
                    <a:lumMod val="50000"/>
                  </a:schemeClr>
                </a:solidFill>
                <a:latin typeface="Avenir Next" panose="020B0503020202020204" pitchFamily="34" charset="0"/>
              </a:rPr>
              <a:t> ou </a:t>
            </a:r>
            <a:r>
              <a:rPr lang="pt-BR" sz="1200" b="1" dirty="0" err="1">
                <a:solidFill>
                  <a:schemeClr val="bg1">
                    <a:lumMod val="50000"/>
                  </a:schemeClr>
                </a:solidFill>
                <a:latin typeface="Avenir Next" panose="020B0503020202020204" pitchFamily="34" charset="0"/>
              </a:rPr>
              <a:t>Low-Code</a:t>
            </a:r>
            <a:r>
              <a:rPr lang="pt-BR" sz="1200" dirty="0">
                <a:solidFill>
                  <a:schemeClr val="bg1">
                    <a:lumMod val="50000"/>
                  </a:schemeClr>
                </a:solidFill>
                <a:latin typeface="Avenir Next" panose="020B0503020202020204" pitchFamily="34" charset="0"/>
              </a:rPr>
              <a:t>.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i="0" dirty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6. </a:t>
            </a:r>
            <a:r>
              <a:rPr lang="pt-BR" sz="12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Soluções </a:t>
            </a:r>
            <a:r>
              <a:rPr lang="pt-BR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venir Next" panose="020B0503020202020204" pitchFamily="34" charset="0"/>
              </a:rPr>
              <a:t>completas para </a:t>
            </a:r>
            <a:r>
              <a:rPr lang="pt-BR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venir Next" panose="020B0503020202020204" pitchFamily="34" charset="0"/>
              </a:rPr>
              <a:t>navegação Indoor e Outdoor </a:t>
            </a:r>
            <a:r>
              <a:rPr lang="pt-BR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venir Next" panose="020B0503020202020204" pitchFamily="34" charset="0"/>
              </a:rPr>
              <a:t>para a execução de rotinas, manutenção etc.</a:t>
            </a:r>
            <a:endParaRPr lang="pt-BR" sz="1200" i="0" dirty="0">
              <a:solidFill>
                <a:schemeClr val="bg1">
                  <a:lumMod val="50000"/>
                </a:schemeClr>
              </a:solidFill>
              <a:effectLst/>
              <a:latin typeface="Avenir Next" panose="020B0503020202020204" pitchFamily="34" charset="0"/>
            </a:endParaRPr>
          </a:p>
        </p:txBody>
      </p:sp>
      <p:cxnSp>
        <p:nvCxnSpPr>
          <p:cNvPr id="11" name="Conector Reto 10">
            <a:extLst>
              <a:ext uri="{FF2B5EF4-FFF2-40B4-BE49-F238E27FC236}">
                <a16:creationId xmlns:a16="http://schemas.microsoft.com/office/drawing/2014/main" id="{38337B36-0E2C-6801-9BC6-294B7C9F7F5D}"/>
              </a:ext>
            </a:extLst>
          </p:cNvPr>
          <p:cNvCxnSpPr>
            <a:cxnSpLocks/>
          </p:cNvCxnSpPr>
          <p:nvPr/>
        </p:nvCxnSpPr>
        <p:spPr>
          <a:xfrm>
            <a:off x="2722832" y="2369616"/>
            <a:ext cx="0" cy="3795246"/>
          </a:xfrm>
          <a:prstGeom prst="line">
            <a:avLst/>
          </a:prstGeom>
          <a:ln w="31750" cap="rnd">
            <a:solidFill>
              <a:schemeClr val="accent2"/>
            </a:solidFill>
            <a:prstDash val="sysDot"/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ector Reto 12">
            <a:extLst>
              <a:ext uri="{FF2B5EF4-FFF2-40B4-BE49-F238E27FC236}">
                <a16:creationId xmlns:a16="http://schemas.microsoft.com/office/drawing/2014/main" id="{71B7D6DB-CBBA-D8A2-29B9-3D905D497540}"/>
              </a:ext>
            </a:extLst>
          </p:cNvPr>
          <p:cNvCxnSpPr>
            <a:cxnSpLocks/>
          </p:cNvCxnSpPr>
          <p:nvPr/>
        </p:nvCxnSpPr>
        <p:spPr>
          <a:xfrm>
            <a:off x="5096480" y="2369616"/>
            <a:ext cx="0" cy="3795246"/>
          </a:xfrm>
          <a:prstGeom prst="line">
            <a:avLst/>
          </a:prstGeom>
          <a:ln w="31750" cap="rnd">
            <a:solidFill>
              <a:schemeClr val="accent2"/>
            </a:solidFill>
            <a:prstDash val="sysDot"/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F4FE0F67-E0C2-368F-062C-E19D92468CD3}"/>
              </a:ext>
            </a:extLst>
          </p:cNvPr>
          <p:cNvSpPr txBox="1"/>
          <p:nvPr/>
        </p:nvSpPr>
        <p:spPr>
          <a:xfrm>
            <a:off x="5293644" y="2369616"/>
            <a:ext cx="6544779" cy="2103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2100"/>
              </a:lnSpc>
              <a:spcBef>
                <a:spcPts val="975"/>
              </a:spcBef>
              <a:spcAft>
                <a:spcPts val="225"/>
              </a:spcAft>
              <a:buNone/>
            </a:pPr>
            <a:r>
              <a:rPr lang="pt-BR" dirty="0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Como a </a:t>
            </a:r>
            <a:r>
              <a:rPr lang="pt-BR" dirty="0" err="1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Tamago</a:t>
            </a:r>
            <a:r>
              <a:rPr lang="pt-BR" dirty="0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 pode </a:t>
            </a:r>
            <a:r>
              <a:rPr lang="pt-BR" dirty="0">
                <a:solidFill>
                  <a:srgbClr val="FF7D39"/>
                </a:solidFill>
                <a:latin typeface="Avenir Next Medium" panose="020B0503020202020204" pitchFamily="34" charset="0"/>
              </a:rPr>
              <a:t>ajudar</a:t>
            </a:r>
            <a:endParaRPr lang="pt-BR" sz="1400" dirty="0">
              <a:solidFill>
                <a:srgbClr val="D6D6D6"/>
              </a:solidFill>
              <a:effectLst/>
              <a:latin typeface="Avenir Next Medium" panose="020B0503020202020204" pitchFamily="34" charset="0"/>
            </a:endParaRPr>
          </a:p>
          <a:p>
            <a:pPr marL="228600" indent="-228600" algn="l">
              <a:spcBef>
                <a:spcPts val="300"/>
              </a:spcBef>
              <a:spcAft>
                <a:spcPts val="300"/>
              </a:spcAft>
              <a:buAutoNum type="arabicPeriod"/>
            </a:pPr>
            <a:r>
              <a:rPr lang="pt-BR" sz="12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Desenvolvimento de agentes de IA para as mais variadas atividades:</a:t>
            </a:r>
          </a:p>
          <a:p>
            <a:pPr marL="685800" lvl="1" indent="-228600">
              <a:spcBef>
                <a:spcPts val="300"/>
              </a:spcBef>
              <a:spcAft>
                <a:spcPts val="300"/>
              </a:spcAft>
              <a:buAutoNum type="arabicPeriod"/>
            </a:pPr>
            <a:r>
              <a:rPr lang="pt-BR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venir Next" panose="020B0503020202020204" pitchFamily="34" charset="0"/>
              </a:rPr>
              <a:t>Atendimento</a:t>
            </a:r>
          </a:p>
          <a:p>
            <a:pPr marL="685800" lvl="1" indent="-228600">
              <a:spcBef>
                <a:spcPts val="300"/>
              </a:spcBef>
              <a:spcAft>
                <a:spcPts val="300"/>
              </a:spcAft>
              <a:buAutoNum type="arabicPeriod"/>
            </a:pPr>
            <a:r>
              <a:rPr lang="pt-BR" sz="12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Automação de Atividades em Infraestrutura</a:t>
            </a:r>
          </a:p>
          <a:p>
            <a:pPr marL="685800" lvl="1" indent="-228600">
              <a:spcBef>
                <a:spcPts val="300"/>
              </a:spcBef>
              <a:spcAft>
                <a:spcPts val="300"/>
              </a:spcAft>
              <a:buAutoNum type="arabicPeriod"/>
            </a:pPr>
            <a:r>
              <a:rPr lang="pt-BR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venir Next" panose="020B0503020202020204" pitchFamily="34" charset="0"/>
              </a:rPr>
              <a:t>Produção de Conteúdo</a:t>
            </a:r>
            <a:endParaRPr lang="pt-BR" sz="1200" i="0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venir Next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venir Next" panose="020B0503020202020204" pitchFamily="34" charset="0"/>
              </a:rPr>
              <a:t>2. </a:t>
            </a:r>
            <a:r>
              <a:rPr lang="pt-BR" sz="12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Desenvolvimento tradicional, no-</a:t>
            </a:r>
            <a:r>
              <a:rPr lang="pt-BR" sz="12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code</a:t>
            </a:r>
            <a:r>
              <a:rPr lang="pt-BR" sz="12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/</a:t>
            </a:r>
            <a:r>
              <a:rPr lang="pt-BR" sz="12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low-code</a:t>
            </a:r>
            <a:r>
              <a:rPr lang="pt-BR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venir Next" panose="020B0503020202020204" pitchFamily="34" charset="0"/>
              </a:rPr>
              <a:t>, </a:t>
            </a:r>
            <a:r>
              <a:rPr lang="pt-BR" sz="12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mobile e em plataformas cloud;</a:t>
            </a:r>
            <a:endParaRPr lang="pt-BR" sz="1200" b="0" i="0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venir Next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venir Next" panose="020B0503020202020204" pitchFamily="34" charset="0"/>
              </a:rPr>
              <a:t>3</a:t>
            </a:r>
            <a:r>
              <a:rPr lang="pt-BR" sz="12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. Implementação de soluções para localização indoor/outdoor e execução de rotinas, manutenções etc.</a:t>
            </a:r>
            <a:endParaRPr lang="pt-BR" sz="1200" b="0" i="0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venir Next" panose="020B0503020202020204" pitchFamily="34" charset="0"/>
            </a:endParaRP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782EAB17-C88A-DAB9-D191-3CCA10845CB8}"/>
              </a:ext>
            </a:extLst>
          </p:cNvPr>
          <p:cNvSpPr txBox="1"/>
          <p:nvPr/>
        </p:nvSpPr>
        <p:spPr>
          <a:xfrm>
            <a:off x="5293644" y="4694997"/>
            <a:ext cx="4604209" cy="3635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2100"/>
              </a:lnSpc>
              <a:spcBef>
                <a:spcPts val="975"/>
              </a:spcBef>
              <a:spcAft>
                <a:spcPts val="225"/>
              </a:spcAft>
              <a:buNone/>
            </a:pPr>
            <a:r>
              <a:rPr lang="pt-BR" dirty="0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Parceiros principais</a:t>
            </a:r>
            <a:endParaRPr lang="pt-BR" sz="1400" dirty="0">
              <a:solidFill>
                <a:srgbClr val="D6D6D6"/>
              </a:solidFill>
              <a:effectLst/>
              <a:latin typeface="Avenir Next Medium" panose="020B0503020202020204" pitchFamily="34" charset="0"/>
            </a:endParaRPr>
          </a:p>
        </p:txBody>
      </p:sp>
      <p:pic>
        <p:nvPicPr>
          <p:cNvPr id="5" name="Imagem 4" descr="Desenho de pessoa com a mão&#10;&#10;O conteúdo gerado por IA pode estar incorreto.">
            <a:extLst>
              <a:ext uri="{FF2B5EF4-FFF2-40B4-BE49-F238E27FC236}">
                <a16:creationId xmlns:a16="http://schemas.microsoft.com/office/drawing/2014/main" id="{FA660CFB-2276-F540-2FA2-5B7D0CE498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61" b="89844" l="7422" r="89941">
                        <a14:foregroundMark x1="8789" y1="58789" x2="7422" y2="60645"/>
                        <a14:foregroundMark x1="89160" y1="16113" x2="89160" y2="16113"/>
                        <a14:foregroundMark x1="88672" y1="16602" x2="88672" y2="16602"/>
                        <a14:foregroundMark x1="86816" y1="17383" x2="89941" y2="1582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834997" y="4579645"/>
            <a:ext cx="2278355" cy="2278355"/>
          </a:xfrm>
          <a:prstGeom prst="rect">
            <a:avLst/>
          </a:prstGeom>
        </p:spPr>
      </p:pic>
      <p:pic>
        <p:nvPicPr>
          <p:cNvPr id="6146" name="Picture 2" descr="Insider Navigation">
            <a:extLst>
              <a:ext uri="{FF2B5EF4-FFF2-40B4-BE49-F238E27FC236}">
                <a16:creationId xmlns:a16="http://schemas.microsoft.com/office/drawing/2014/main" id="{11BC7126-716C-37BE-663B-43C6EE5783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9643" y="5142427"/>
            <a:ext cx="2660650" cy="46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>
            <a:extLst>
              <a:ext uri="{FF2B5EF4-FFF2-40B4-BE49-F238E27FC236}">
                <a16:creationId xmlns:a16="http://schemas.microsoft.com/office/drawing/2014/main" id="{845879F2-697F-3AE4-610D-D51AD09C56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5020" y="5195208"/>
            <a:ext cx="1365250" cy="76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>
            <a:extLst>
              <a:ext uri="{FF2B5EF4-FFF2-40B4-BE49-F238E27FC236}">
                <a16:creationId xmlns:a16="http://schemas.microsoft.com/office/drawing/2014/main" id="{A81196A0-79CC-5CD5-B256-480EEA5178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9643" y="5762255"/>
            <a:ext cx="1482984" cy="402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14746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E81B77-98AB-27E0-A3AA-217B7A3908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043D5C3-5910-3417-C184-CCD502F3E2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>
                <a:solidFill>
                  <a:srgbClr val="FF7D39"/>
                </a:solidFill>
                <a:latin typeface="Avenir Next Medium" panose="020B0503020202020204" pitchFamily="34" charset="0"/>
              </a:rPr>
              <a:t>Soluções para Agricultura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C7C513AD-6721-473C-175D-87188DA9963B}"/>
              </a:ext>
            </a:extLst>
          </p:cNvPr>
          <p:cNvSpPr txBox="1"/>
          <p:nvPr/>
        </p:nvSpPr>
        <p:spPr>
          <a:xfrm>
            <a:off x="838199" y="1388866"/>
            <a:ext cx="1083798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600"/>
              </a:spcBef>
              <a:spcAft>
                <a:spcPts val="300"/>
              </a:spcAft>
              <a:buNone/>
            </a:pPr>
            <a:r>
              <a:rPr lang="pt-BR" sz="1600" i="0">
                <a:solidFill>
                  <a:srgbClr val="D6D6D6"/>
                </a:solidFill>
                <a:effectLst/>
                <a:latin typeface="Avenir Next" panose="020B0503020202020204" pitchFamily="34" charset="0"/>
              </a:rPr>
              <a:t>Soluções digitais integradas que ajudam empresas do agronegócio a gerenciar toda a cadeia produtiva agrícola, desde o planejamento da safra até a comercialização, com foco em eficiência, sustentabilidade e rentabilidade.</a:t>
            </a:r>
            <a:endParaRPr lang="pt-BR" sz="1600" i="0">
              <a:solidFill>
                <a:schemeClr val="bg1">
                  <a:lumMod val="75000"/>
                </a:schemeClr>
              </a:solidFill>
              <a:effectLst/>
              <a:latin typeface="Avenir Next" panose="020B0503020202020204" pitchFamily="34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37DB511F-8DC1-6FDA-46A2-C2FFA6E1ADB8}"/>
              </a:ext>
            </a:extLst>
          </p:cNvPr>
          <p:cNvSpPr txBox="1"/>
          <p:nvPr/>
        </p:nvSpPr>
        <p:spPr>
          <a:xfrm>
            <a:off x="838199" y="2179592"/>
            <a:ext cx="1899903" cy="28264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2100"/>
              </a:lnSpc>
              <a:spcBef>
                <a:spcPts val="975"/>
              </a:spcBef>
              <a:spcAft>
                <a:spcPts val="225"/>
              </a:spcAft>
              <a:buNone/>
            </a:pPr>
            <a:r>
              <a:rPr lang="pt-BR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Dores</a:t>
            </a:r>
          </a:p>
          <a:p>
            <a:pPr algn="l">
              <a:spcBef>
                <a:spcPts val="300"/>
              </a:spcBef>
              <a:spcAft>
                <a:spcPts val="600"/>
              </a:spcAft>
            </a:pPr>
            <a:r>
              <a:rPr lang="pt-BR" sz="1200">
                <a:solidFill>
                  <a:schemeClr val="tx1">
                    <a:lumMod val="50000"/>
                    <a:lumOff val="50000"/>
                  </a:schemeClr>
                </a:solidFill>
                <a:latin typeface="Avenir Next" panose="020B0503020202020204" pitchFamily="34" charset="0"/>
              </a:rPr>
              <a:t>1. 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Falta de visibilidade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sobre operações agrícolas</a:t>
            </a:r>
            <a:b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</a:b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2. 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Gestão ineficiente de recursos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(terra, água, insumos)</a:t>
            </a:r>
            <a:b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</a:b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3. Desafios na 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rastreabilidade e conformidade 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regulatória</a:t>
            </a:r>
            <a:b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</a:b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4. 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Baixa integração 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entre áreas (campo, logística, financeiro)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3CFCDD72-3FA6-6758-67A3-B787FA914BE9}"/>
              </a:ext>
            </a:extLst>
          </p:cNvPr>
          <p:cNvSpPr txBox="1"/>
          <p:nvPr/>
        </p:nvSpPr>
        <p:spPr>
          <a:xfrm>
            <a:off x="3237304" y="2157563"/>
            <a:ext cx="2376764" cy="4319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2100"/>
              </a:lnSpc>
              <a:spcBef>
                <a:spcPts val="975"/>
              </a:spcBef>
              <a:spcAft>
                <a:spcPts val="225"/>
              </a:spcAft>
              <a:buNone/>
            </a:pPr>
            <a:r>
              <a:rPr lang="pt-BR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Benefícios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1. 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Planejamento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agrícola inteligente com base em dados históricos e previsões climáticas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2. 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Gestão integrada 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de insumos, mão de obra e maquinário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3. 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Rastreabilidade 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completa da produção, do campo ao consumidor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4. 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Redução de custos 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operacionais com automação e controle em tempo real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5. 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Aumento da produtividade e sustentabilidade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 com uso eficiente de recursos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6. 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Conformidade 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com normas ambientais e de segurança alimentar</a:t>
            </a:r>
          </a:p>
        </p:txBody>
      </p:sp>
      <p:cxnSp>
        <p:nvCxnSpPr>
          <p:cNvPr id="11" name="Conector Reto 10">
            <a:extLst>
              <a:ext uri="{FF2B5EF4-FFF2-40B4-BE49-F238E27FC236}">
                <a16:creationId xmlns:a16="http://schemas.microsoft.com/office/drawing/2014/main" id="{0102BAD1-3361-7EF5-7D74-B4D182546DD3}"/>
              </a:ext>
            </a:extLst>
          </p:cNvPr>
          <p:cNvCxnSpPr>
            <a:cxnSpLocks/>
          </p:cNvCxnSpPr>
          <p:nvPr/>
        </p:nvCxnSpPr>
        <p:spPr>
          <a:xfrm>
            <a:off x="2947120" y="2181092"/>
            <a:ext cx="0" cy="4319131"/>
          </a:xfrm>
          <a:prstGeom prst="line">
            <a:avLst/>
          </a:prstGeom>
          <a:ln w="31750" cap="rnd">
            <a:solidFill>
              <a:schemeClr val="accent2"/>
            </a:solidFill>
            <a:prstDash val="sysDot"/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ector Reto 12">
            <a:extLst>
              <a:ext uri="{FF2B5EF4-FFF2-40B4-BE49-F238E27FC236}">
                <a16:creationId xmlns:a16="http://schemas.microsoft.com/office/drawing/2014/main" id="{753728A4-B9EB-752F-4039-1658924F71BB}"/>
              </a:ext>
            </a:extLst>
          </p:cNvPr>
          <p:cNvCxnSpPr>
            <a:cxnSpLocks/>
          </p:cNvCxnSpPr>
          <p:nvPr/>
        </p:nvCxnSpPr>
        <p:spPr>
          <a:xfrm>
            <a:off x="5838353" y="2157563"/>
            <a:ext cx="0" cy="4422763"/>
          </a:xfrm>
          <a:prstGeom prst="line">
            <a:avLst/>
          </a:prstGeom>
          <a:ln w="31750" cap="rnd">
            <a:solidFill>
              <a:schemeClr val="accent2"/>
            </a:solidFill>
            <a:prstDash val="sysDot"/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133CB68A-9327-1AD1-C834-51D8271C621D}"/>
              </a:ext>
            </a:extLst>
          </p:cNvPr>
          <p:cNvSpPr txBox="1"/>
          <p:nvPr/>
        </p:nvSpPr>
        <p:spPr>
          <a:xfrm>
            <a:off x="6095999" y="2157563"/>
            <a:ext cx="5414619" cy="2472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2100"/>
              </a:lnSpc>
              <a:spcBef>
                <a:spcPts val="975"/>
              </a:spcBef>
              <a:spcAft>
                <a:spcPts val="225"/>
              </a:spcAft>
              <a:buNone/>
            </a:pPr>
            <a:r>
              <a:rPr lang="pt-BR" dirty="0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Como a </a:t>
            </a:r>
            <a:r>
              <a:rPr lang="pt-BR" dirty="0" err="1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Tamago</a:t>
            </a:r>
            <a:r>
              <a:rPr lang="pt-BR" dirty="0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 pode </a:t>
            </a:r>
            <a:r>
              <a:rPr lang="pt-BR" dirty="0">
                <a:solidFill>
                  <a:srgbClr val="FF7D39"/>
                </a:solidFill>
                <a:latin typeface="Avenir Next Medium" panose="020B0503020202020204" pitchFamily="34" charset="0"/>
              </a:rPr>
              <a:t>ajudar</a:t>
            </a:r>
            <a:endParaRPr lang="pt-BR" sz="1400" dirty="0">
              <a:solidFill>
                <a:srgbClr val="D6D6D6"/>
              </a:solidFill>
              <a:effectLst/>
              <a:latin typeface="Avenir Next Medium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1. </a:t>
            </a:r>
            <a:r>
              <a:rPr lang="pt-BR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Consultoria </a:t>
            </a:r>
            <a:r>
              <a:rPr lang="pt-BR" sz="12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completa para implantação.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venir Next" panose="020B0503020202020204" pitchFamily="34" charset="0"/>
              </a:rPr>
              <a:t>2</a:t>
            </a:r>
            <a:r>
              <a:rPr lang="pt-BR" sz="12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. </a:t>
            </a:r>
            <a:r>
              <a:rPr lang="pt-BR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Integração </a:t>
            </a:r>
            <a:r>
              <a:rPr lang="pt-BR" sz="12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com SAP </a:t>
            </a:r>
            <a:r>
              <a:rPr lang="pt-BR" sz="12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S</a:t>
            </a:r>
            <a:r>
              <a:rPr lang="pt-BR" sz="12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/4HANA para gestão financeira, logística e de suprimentos ou outras plataformas.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venir Next" panose="020B0503020202020204" pitchFamily="34" charset="0"/>
              </a:rPr>
              <a:t>3</a:t>
            </a:r>
            <a:r>
              <a:rPr lang="pt-BR" sz="12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. Uso de </a:t>
            </a:r>
            <a:r>
              <a:rPr lang="pt-BR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IA </a:t>
            </a:r>
            <a:r>
              <a:rPr lang="pt-BR" sz="12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e </a:t>
            </a:r>
            <a:r>
              <a:rPr lang="pt-BR" sz="12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Analytics</a:t>
            </a:r>
            <a:r>
              <a:rPr lang="pt-BR" sz="12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 para recomendações agronômicas e previsão de safras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venir Next" panose="020B0503020202020204" pitchFamily="34" charset="0"/>
              </a:rPr>
              <a:t>4</a:t>
            </a:r>
            <a:r>
              <a:rPr lang="pt-BR" sz="12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. Suporte a </a:t>
            </a:r>
            <a:r>
              <a:rPr lang="pt-BR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modelos de negócios diversos</a:t>
            </a:r>
            <a:r>
              <a:rPr lang="pt-BR" sz="12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: cooperativas, produtores independentes, agroindústrias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venir Next" panose="020B0503020202020204" pitchFamily="34" charset="0"/>
              </a:rPr>
              <a:t>5</a:t>
            </a:r>
            <a:r>
              <a:rPr lang="pt-BR" sz="12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. Plataforma cloud escalável, com acesso remoto e mobilidade no campo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venir Next" panose="020B0503020202020204" pitchFamily="34" charset="0"/>
              </a:rPr>
              <a:t>6</a:t>
            </a:r>
            <a:r>
              <a:rPr lang="pt-BR" sz="12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. Soluções específicas para pecuária, grãos, frutas, laticínios e mais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4B8892B7-E44F-5611-BC39-319975625609}"/>
              </a:ext>
            </a:extLst>
          </p:cNvPr>
          <p:cNvSpPr txBox="1"/>
          <p:nvPr/>
        </p:nvSpPr>
        <p:spPr>
          <a:xfrm>
            <a:off x="6189567" y="4813957"/>
            <a:ext cx="4604209" cy="3635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2100"/>
              </a:lnSpc>
              <a:spcBef>
                <a:spcPts val="975"/>
              </a:spcBef>
              <a:spcAft>
                <a:spcPts val="225"/>
              </a:spcAft>
              <a:buNone/>
            </a:pPr>
            <a:r>
              <a:rPr lang="pt-BR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Parceiros principais</a:t>
            </a:r>
            <a:endParaRPr lang="pt-BR" sz="1400">
              <a:solidFill>
                <a:srgbClr val="D6D6D6"/>
              </a:solidFill>
              <a:effectLst/>
              <a:latin typeface="Avenir Next Medium" panose="020B0503020202020204" pitchFamily="34" charset="0"/>
            </a:endParaRPr>
          </a:p>
        </p:txBody>
      </p:sp>
      <p:pic>
        <p:nvPicPr>
          <p:cNvPr id="8196" name="Picture 4" descr="Sap Logo PNG Vectors Free Download">
            <a:extLst>
              <a:ext uri="{FF2B5EF4-FFF2-40B4-BE49-F238E27FC236}">
                <a16:creationId xmlns:a16="http://schemas.microsoft.com/office/drawing/2014/main" id="{C27955A1-ABAE-B084-70EF-CD19166633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9800" y="5197775"/>
            <a:ext cx="1295399" cy="1219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Imagem gerada">
            <a:extLst>
              <a:ext uri="{FF2B5EF4-FFF2-40B4-BE49-F238E27FC236}">
                <a16:creationId xmlns:a16="http://schemas.microsoft.com/office/drawing/2014/main" id="{3EDB919D-C65C-94B5-A407-1D3928EB53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backgroundMark x1="67285" y1="73926" x2="61914" y2="68750"/>
                        <a14:backgroundMark x1="61914" y1="68750" x2="54688" y2="67969"/>
                        <a14:backgroundMark x1="54688" y1="67969" x2="50879" y2="774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9045" y="4630035"/>
            <a:ext cx="2227965" cy="2227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84663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EBCA19A-9B9E-C2FE-9446-E197C7BAB4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Vista de uma cidade&#10;&#10;O conteúdo gerado por IA pode estar incorreto.">
            <a:extLst>
              <a:ext uri="{FF2B5EF4-FFF2-40B4-BE49-F238E27FC236}">
                <a16:creationId xmlns:a16="http://schemas.microsoft.com/office/drawing/2014/main" id="{2A5A6C72-0E36-7DEB-E87C-02307E5A0B7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5604"/>
          <a:stretch/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E9D33D94-B25A-9118-A66A-6BFEB03A77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BA9F516B-7CC2-668F-3C4B-ACF8459F659F}"/>
              </a:ext>
            </a:extLst>
          </p:cNvPr>
          <p:cNvSpPr txBox="1"/>
          <p:nvPr/>
        </p:nvSpPr>
        <p:spPr>
          <a:xfrm>
            <a:off x="1282700" y="4982711"/>
            <a:ext cx="8275508" cy="144655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pt-BR" sz="2800" dirty="0">
                <a:solidFill>
                  <a:srgbClr val="EEF0FF"/>
                </a:solidFill>
                <a:effectLst/>
                <a:latin typeface="Avenir Next Medium" panose="020B0503020202020204" pitchFamily="34" charset="0"/>
              </a:rPr>
              <a:t>Obrigado</a:t>
            </a:r>
            <a:r>
              <a:rPr lang="pt-BR" sz="2800" b="0" i="0" dirty="0">
                <a:solidFill>
                  <a:srgbClr val="EEF0FF"/>
                </a:solidFill>
                <a:effectLst/>
                <a:latin typeface="Google Sans"/>
              </a:rPr>
              <a:t>      </a:t>
            </a:r>
            <a:r>
              <a:rPr lang="ja-JP" altLang="pt-BR" sz="2800" b="0" i="0">
                <a:solidFill>
                  <a:srgbClr val="EEF0FF"/>
                </a:solidFill>
                <a:effectLst/>
                <a:latin typeface="Google Sans"/>
              </a:rPr>
              <a:t>ありがとう</a:t>
            </a:r>
            <a:r>
              <a:rPr lang="pt-BR" altLang="ja-JP" sz="2800" b="0" i="0" dirty="0">
                <a:solidFill>
                  <a:srgbClr val="EEF0FF"/>
                </a:solidFill>
                <a:effectLst/>
                <a:latin typeface="Google Sans"/>
              </a:rPr>
              <a:t> 	      </a:t>
            </a:r>
            <a:r>
              <a:rPr lang="pt-BR" sz="2800" dirty="0" err="1">
                <a:solidFill>
                  <a:srgbClr val="EEF0FF"/>
                </a:solidFill>
                <a:effectLst/>
                <a:latin typeface="Avenir Next Medium" panose="020B0503020202020204" pitchFamily="34" charset="0"/>
              </a:rPr>
              <a:t>Thank</a:t>
            </a:r>
            <a:r>
              <a:rPr lang="pt-BR" sz="2800" dirty="0">
                <a:solidFill>
                  <a:srgbClr val="EEF0FF"/>
                </a:solidFill>
                <a:effectLst/>
                <a:latin typeface="Avenir Next Medium" panose="020B0503020202020204" pitchFamily="34" charset="0"/>
              </a:rPr>
              <a:t> </a:t>
            </a:r>
            <a:r>
              <a:rPr lang="pt-BR" sz="2800" err="1">
                <a:solidFill>
                  <a:srgbClr val="EEF0FF"/>
                </a:solidFill>
                <a:effectLst/>
                <a:latin typeface="Avenir Next Medium" panose="020B0503020202020204" pitchFamily="34" charset="0"/>
              </a:rPr>
              <a:t>you</a:t>
            </a:r>
            <a:r>
              <a:rPr lang="pt-BR" sz="2800">
                <a:solidFill>
                  <a:srgbClr val="EEF0FF"/>
                </a:solidFill>
                <a:effectLst/>
                <a:latin typeface="Avenir Next Medium" panose="020B0503020202020204" pitchFamily="34" charset="0"/>
              </a:rPr>
              <a:t>        </a:t>
            </a:r>
            <a:r>
              <a:rPr lang="pt-BR" sz="2800" dirty="0" err="1">
                <a:solidFill>
                  <a:srgbClr val="EEF0FF"/>
                </a:solidFill>
                <a:effectLst/>
                <a:latin typeface="Avenir Next Medium" panose="020B0503020202020204" pitchFamily="34" charset="0"/>
              </a:rPr>
              <a:t>Hvala</a:t>
            </a:r>
            <a:endParaRPr lang="pt-BR" altLang="ja-JP" sz="2800" b="0" i="0" dirty="0">
              <a:solidFill>
                <a:srgbClr val="EEF0FF"/>
              </a:solidFill>
              <a:effectLst/>
              <a:latin typeface="Google Sans"/>
            </a:endParaRPr>
          </a:p>
          <a:p>
            <a:endParaRPr lang="pt-BR" sz="2000" dirty="0">
              <a:solidFill>
                <a:schemeClr val="bg1"/>
              </a:solidFill>
              <a:latin typeface="Avenir Next" panose="020B0503020202020204" pitchFamily="34" charset="0"/>
              <a:hlinkClick r:id="rId3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r>
              <a:rPr lang="pt-BR" sz="2000" dirty="0">
                <a:solidFill>
                  <a:schemeClr val="bg1"/>
                </a:solidFill>
              </a:rPr>
              <a:t>Bruno Katayama</a:t>
            </a:r>
          </a:p>
          <a:p>
            <a:r>
              <a:rPr lang="pt-BR" dirty="0" err="1">
                <a:solidFill>
                  <a:schemeClr val="bg1"/>
                </a:solidFill>
                <a:latin typeface="Avenir Next" panose="020B0503020202020204" pitchFamily="34" charset="0"/>
              </a:rPr>
              <a:t>bruno.katayama@tamago.cx</a:t>
            </a:r>
            <a:endParaRPr lang="pt-BR" dirty="0">
              <a:solidFill>
                <a:schemeClr val="bg1"/>
              </a:solidFill>
              <a:latin typeface="Avenir Next" panose="020B0503020202020204" pitchFamily="34" charset="0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0EAEED47-DF3D-0ABA-DE63-430EA4E6933F}"/>
              </a:ext>
            </a:extLst>
          </p:cNvPr>
          <p:cNvSpPr txBox="1"/>
          <p:nvPr/>
        </p:nvSpPr>
        <p:spPr>
          <a:xfrm>
            <a:off x="4749800" y="6183039"/>
            <a:ext cx="6197600" cy="36933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r"/>
            <a:r>
              <a:rPr lang="pt-BR" dirty="0">
                <a:solidFill>
                  <a:schemeClr val="bg1"/>
                </a:solidFill>
              </a:rPr>
              <a:t>Junho</a:t>
            </a:r>
            <a:r>
              <a:rPr lang="pt-BR" sz="1800" dirty="0">
                <a:solidFill>
                  <a:schemeClr val="bg1"/>
                </a:solidFill>
              </a:rPr>
              <a:t> 2025</a:t>
            </a:r>
            <a:endParaRPr lang="pt-BR" dirty="0">
              <a:solidFill>
                <a:schemeClr val="bg1"/>
              </a:solidFill>
            </a:endParaRPr>
          </a:p>
        </p:txBody>
      </p:sp>
      <p:cxnSp>
        <p:nvCxnSpPr>
          <p:cNvPr id="11" name="Conector Reto 10">
            <a:extLst>
              <a:ext uri="{FF2B5EF4-FFF2-40B4-BE49-F238E27FC236}">
                <a16:creationId xmlns:a16="http://schemas.microsoft.com/office/drawing/2014/main" id="{24C979D3-027A-3515-BBC7-CD0376996316}"/>
              </a:ext>
            </a:extLst>
          </p:cNvPr>
          <p:cNvCxnSpPr>
            <a:cxnSpLocks/>
          </p:cNvCxnSpPr>
          <p:nvPr/>
        </p:nvCxnSpPr>
        <p:spPr>
          <a:xfrm>
            <a:off x="1422400" y="4813300"/>
            <a:ext cx="9525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Imagem 1" descr="Uma imagem contendo mesa, fundo, pintado, superfície&#10;&#10;O conteúdo gerado por IA pode estar incorreto.">
            <a:extLst>
              <a:ext uri="{FF2B5EF4-FFF2-40B4-BE49-F238E27FC236}">
                <a16:creationId xmlns:a16="http://schemas.microsoft.com/office/drawing/2014/main" id="{BF83D75F-1D34-9EDF-7A33-3E89AEB870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16133" r="18675"/>
          <a:stretch/>
        </p:blipFill>
        <p:spPr>
          <a:xfrm>
            <a:off x="9559732" y="4843555"/>
            <a:ext cx="925620" cy="1419820"/>
          </a:xfrm>
          <a:prstGeom prst="rect">
            <a:avLst/>
          </a:prstGeom>
        </p:spPr>
      </p:pic>
      <p:pic>
        <p:nvPicPr>
          <p:cNvPr id="9220" name="Picture 4">
            <a:extLst>
              <a:ext uri="{FF2B5EF4-FFF2-40B4-BE49-F238E27FC236}">
                <a16:creationId xmlns:a16="http://schemas.microsoft.com/office/drawing/2014/main" id="{B2CC7159-29F7-C2AC-DAEC-3BACC2E094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0150" y="3714742"/>
            <a:ext cx="3535925" cy="742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61255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Escritório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9EC48CF2F501B04D913102FC2F79BD7C" ma:contentTypeVersion="7" ma:contentTypeDescription="Crie um novo documento." ma:contentTypeScope="" ma:versionID="a522114f90f2e6d70cfa9b3911457c8d">
  <xsd:schema xmlns:xsd="http://www.w3.org/2001/XMLSchema" xmlns:xs="http://www.w3.org/2001/XMLSchema" xmlns:p="http://schemas.microsoft.com/office/2006/metadata/properties" xmlns:ns2="af1f5f8e-07ff-4c16-aff7-52083304c53f" targetNamespace="http://schemas.microsoft.com/office/2006/metadata/properties" ma:root="true" ma:fieldsID="b675fdd9703c92870a8a8163a5c0aaa7" ns2:_="">
    <xsd:import namespace="af1f5f8e-07ff-4c16-aff7-52083304c53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f1f5f8e-07ff-4c16-aff7-52083304c53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1A67135-B205-4DE8-B4D5-73804FCE92B5}"/>
</file>

<file path=customXml/itemProps2.xml><?xml version="1.0" encoding="utf-8"?>
<ds:datastoreItem xmlns:ds="http://schemas.openxmlformats.org/officeDocument/2006/customXml" ds:itemID="{F125E8A7-1FEB-434C-B779-C139BAD9532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7C67F9D-7D21-4FD0-B807-EE27924399E7}">
  <ds:schemaRefs>
    <ds:schemaRef ds:uri="http://www.w3.org/XML/1998/namespace"/>
    <ds:schemaRef ds:uri="http://purl.org/dc/dcmitype/"/>
    <ds:schemaRef ds:uri="http://schemas.microsoft.com/office/2006/documentManagement/types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af1f5f8e-07ff-4c16-aff7-52083304c53f"/>
    <ds:schemaRef ds:uri="http://schemas.microsoft.com/office/2006/metadata/properties"/>
  </ds:schemaRefs>
</ds:datastoreItem>
</file>

<file path=docMetadata/LabelInfo.xml><?xml version="1.0" encoding="utf-8"?>
<clbl:labelList xmlns:clbl="http://schemas.microsoft.com/office/2020/mipLabelMetadata">
  <clbl:label id="{f9f1cca5-a9d7-4e44-acb0-007f0dda02a1}" enabled="0" method="" siteId="{f9f1cca5-a9d7-4e44-acb0-007f0dda02a1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1130</Words>
  <Application>Microsoft Office PowerPoint</Application>
  <PresentationFormat>Widescreen</PresentationFormat>
  <Paragraphs>111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Tema do Office</vt:lpstr>
      <vt:lpstr>PowerPoint Presentation</vt:lpstr>
      <vt:lpstr>Soluções de CX (Atendimento)</vt:lpstr>
      <vt:lpstr>Soluções de CX (Personalização Experiência de Compras)</vt:lpstr>
      <vt:lpstr>E-Commerce</vt:lpstr>
      <vt:lpstr>Inovação</vt:lpstr>
      <vt:lpstr>Soluções para Agricultura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Rogerio Biondi</cp:lastModifiedBy>
  <cp:revision>14</cp:revision>
  <dcterms:created xsi:type="dcterms:W3CDTF">2025-03-24T13:33:38Z</dcterms:created>
  <dcterms:modified xsi:type="dcterms:W3CDTF">2025-06-23T18:43:34Z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0x0101009EC48CF2F501B04D913102FC2F79BD7C</vt:lpwstr>
  </property>
</Properties>
</file>